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6" r:id="rId6"/>
    <p:sldId id="273" r:id="rId7"/>
    <p:sldId id="268" r:id="rId8"/>
    <p:sldId id="269" r:id="rId9"/>
    <p:sldId id="267" r:id="rId10"/>
    <p:sldId id="259" r:id="rId11"/>
    <p:sldId id="260" r:id="rId12"/>
    <p:sldId id="26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72;&#1090;&#1077;&#1088;&#1080;&#1072;&#1083;&#1099;%20&#1076;&#1083;&#1103;%20&#1089;&#1090;&#1072;&#1090;&#1100;&#1080;%20&#1087;&#1086;%20&#1057;&#1042;%20&#1080;%20&#1047;&#1058;\50%20&#1089;&#1080;&#1083;&#1100;&#1085;&#1077;&#1081;&#1096;&#1080;&#1093;%20&#1057;&#104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72;&#1090;&#1077;&#1088;&#1080;&#1072;&#1083;&#1099;%20&#1076;&#1083;&#1103;%20&#1089;&#1090;&#1072;&#1090;&#1100;&#1080;%20&#1087;&#1086;%20&#1057;&#1042;%20&#1080;%20&#1047;&#1058;\50%20&#1089;&#1080;&#1083;&#1100;&#1085;&#1077;&#1081;&#1096;&#1080;&#1093;%20&#1057;&#104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72;&#1090;&#1077;&#1088;&#1080;&#1072;&#1083;&#1099;%20&#1076;&#1083;&#1103;%20&#1089;&#1090;&#1072;&#1090;&#1100;&#1080;%20&#1087;&#1086;%20&#1057;&#1042;%20&#1080;%20&#1047;&#1058;\50%20&#1089;&#1080;&#1083;&#1100;&#1085;&#1077;&#1081;&#1096;&#1080;&#1093;%20&#1057;&#104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\&#1044;&#1086;&#1082;&#1083;&#1072;&#1076;%20&#1058;&#1056;&#1048;&#1043;&#1057;-2019_&#1057;&#1042;%20&#1080;%20&#1047;&#1058;\50%20&#1089;&#1080;&#1083;&#1100;&#1085;&#1077;&#1081;&#1096;&#1080;&#1093;%20&#1057;&#10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numRef>
              <c:f>Лист1!$A$421:$A$482</c:f>
              <c:numCache>
                <c:formatCode>m/d/yyyy\ h:mm</c:formatCode>
                <c:ptCount val="62"/>
                <c:pt idx="0">
                  <c:v>42953.495138888888</c:v>
                </c:pt>
                <c:pt idx="1">
                  <c:v>42954.495138888888</c:v>
                </c:pt>
                <c:pt idx="2">
                  <c:v>42955.495138888888</c:v>
                </c:pt>
                <c:pt idx="3">
                  <c:v>42956.495138888888</c:v>
                </c:pt>
                <c:pt idx="4">
                  <c:v>42957.495138888888</c:v>
                </c:pt>
                <c:pt idx="5">
                  <c:v>42958.495138888888</c:v>
                </c:pt>
                <c:pt idx="6">
                  <c:v>42959.495138888888</c:v>
                </c:pt>
                <c:pt idx="7">
                  <c:v>42960.495138888888</c:v>
                </c:pt>
                <c:pt idx="8">
                  <c:v>42961.495138888888</c:v>
                </c:pt>
                <c:pt idx="9">
                  <c:v>42962.495138888888</c:v>
                </c:pt>
                <c:pt idx="10">
                  <c:v>42963.495138888888</c:v>
                </c:pt>
                <c:pt idx="11">
                  <c:v>42964.495138888888</c:v>
                </c:pt>
                <c:pt idx="12">
                  <c:v>42965.495138888888</c:v>
                </c:pt>
                <c:pt idx="13">
                  <c:v>42966.495138888888</c:v>
                </c:pt>
                <c:pt idx="14">
                  <c:v>42967.495138888888</c:v>
                </c:pt>
                <c:pt idx="15">
                  <c:v>42968.495138888888</c:v>
                </c:pt>
                <c:pt idx="16">
                  <c:v>42969.495138888888</c:v>
                </c:pt>
                <c:pt idx="17">
                  <c:v>42970.495138888888</c:v>
                </c:pt>
                <c:pt idx="18">
                  <c:v>42971.495138888888</c:v>
                </c:pt>
                <c:pt idx="19">
                  <c:v>42972.495138888888</c:v>
                </c:pt>
                <c:pt idx="20">
                  <c:v>42973.495138888888</c:v>
                </c:pt>
                <c:pt idx="21">
                  <c:v>42974.495138888888</c:v>
                </c:pt>
                <c:pt idx="22">
                  <c:v>42975.495138888888</c:v>
                </c:pt>
                <c:pt idx="23">
                  <c:v>42976.495138888888</c:v>
                </c:pt>
                <c:pt idx="24">
                  <c:v>42977.495138888888</c:v>
                </c:pt>
                <c:pt idx="25">
                  <c:v>42978.495138888888</c:v>
                </c:pt>
                <c:pt idx="26">
                  <c:v>42979.495138888888</c:v>
                </c:pt>
                <c:pt idx="27">
                  <c:v>42980.495138888888</c:v>
                </c:pt>
                <c:pt idx="28">
                  <c:v>42981.495138888888</c:v>
                </c:pt>
                <c:pt idx="29">
                  <c:v>42982.495138888888</c:v>
                </c:pt>
                <c:pt idx="30">
                  <c:v>42983.495138888888</c:v>
                </c:pt>
                <c:pt idx="31">
                  <c:v>42984.495138888888</c:v>
                </c:pt>
                <c:pt idx="32">
                  <c:v>42985.495138888888</c:v>
                </c:pt>
                <c:pt idx="33">
                  <c:v>42986.495138888888</c:v>
                </c:pt>
                <c:pt idx="34">
                  <c:v>42987.495138888888</c:v>
                </c:pt>
                <c:pt idx="35">
                  <c:v>42988.495138888888</c:v>
                </c:pt>
                <c:pt idx="36">
                  <c:v>42989.495138888888</c:v>
                </c:pt>
                <c:pt idx="37">
                  <c:v>42990.495138888888</c:v>
                </c:pt>
                <c:pt idx="38">
                  <c:v>42991.495138888888</c:v>
                </c:pt>
                <c:pt idx="39">
                  <c:v>42992.495138888888</c:v>
                </c:pt>
                <c:pt idx="40">
                  <c:v>42993.495138888888</c:v>
                </c:pt>
                <c:pt idx="41">
                  <c:v>42994.495138888888</c:v>
                </c:pt>
                <c:pt idx="42">
                  <c:v>42995.495138888888</c:v>
                </c:pt>
                <c:pt idx="43">
                  <c:v>42996.495138888888</c:v>
                </c:pt>
                <c:pt idx="44">
                  <c:v>42997.495138888888</c:v>
                </c:pt>
                <c:pt idx="45">
                  <c:v>42998.495138888888</c:v>
                </c:pt>
                <c:pt idx="46">
                  <c:v>42999.495138888888</c:v>
                </c:pt>
                <c:pt idx="47">
                  <c:v>43000.495138888888</c:v>
                </c:pt>
                <c:pt idx="48">
                  <c:v>43001.495138888888</c:v>
                </c:pt>
                <c:pt idx="49">
                  <c:v>43002.495138888888</c:v>
                </c:pt>
                <c:pt idx="50">
                  <c:v>43003.495138888888</c:v>
                </c:pt>
                <c:pt idx="51">
                  <c:v>43004.495138888888</c:v>
                </c:pt>
                <c:pt idx="52">
                  <c:v>43005.495138888888</c:v>
                </c:pt>
                <c:pt idx="53">
                  <c:v>43006.495138888888</c:v>
                </c:pt>
                <c:pt idx="54">
                  <c:v>43007.495138888888</c:v>
                </c:pt>
                <c:pt idx="55">
                  <c:v>43008.495138888888</c:v>
                </c:pt>
                <c:pt idx="56">
                  <c:v>43009.495138888888</c:v>
                </c:pt>
                <c:pt idx="57">
                  <c:v>43010.495138888888</c:v>
                </c:pt>
                <c:pt idx="58">
                  <c:v>43011.495138888888</c:v>
                </c:pt>
                <c:pt idx="59">
                  <c:v>43012.495138888888</c:v>
                </c:pt>
                <c:pt idx="60">
                  <c:v>43013.495138888888</c:v>
                </c:pt>
                <c:pt idx="61">
                  <c:v>43014.495138888888</c:v>
                </c:pt>
              </c:numCache>
            </c:numRef>
          </c:cat>
          <c:val>
            <c:numRef>
              <c:f>Лист1!$B$421:$B$482</c:f>
              <c:numCache>
                <c:formatCode>General</c:formatCode>
                <c:ptCount val="62"/>
                <c:pt idx="0">
                  <c:v>21</c:v>
                </c:pt>
                <c:pt idx="1">
                  <c:v>30</c:v>
                </c:pt>
                <c:pt idx="2">
                  <c:v>33</c:v>
                </c:pt>
                <c:pt idx="3">
                  <c:v>46</c:v>
                </c:pt>
                <c:pt idx="4">
                  <c:v>38</c:v>
                </c:pt>
                <c:pt idx="5">
                  <c:v>43</c:v>
                </c:pt>
                <c:pt idx="6">
                  <c:v>25</c:v>
                </c:pt>
                <c:pt idx="7">
                  <c:v>36</c:v>
                </c:pt>
                <c:pt idx="8">
                  <c:v>48</c:v>
                </c:pt>
                <c:pt idx="9">
                  <c:v>28</c:v>
                </c:pt>
                <c:pt idx="10">
                  <c:v>29</c:v>
                </c:pt>
                <c:pt idx="11">
                  <c:v>32</c:v>
                </c:pt>
                <c:pt idx="12">
                  <c:v>34</c:v>
                </c:pt>
                <c:pt idx="13">
                  <c:v>39</c:v>
                </c:pt>
                <c:pt idx="14">
                  <c:v>21</c:v>
                </c:pt>
                <c:pt idx="15">
                  <c:v>30</c:v>
                </c:pt>
                <c:pt idx="16">
                  <c:v>38</c:v>
                </c:pt>
                <c:pt idx="17">
                  <c:v>24</c:v>
                </c:pt>
                <c:pt idx="18">
                  <c:v>28</c:v>
                </c:pt>
                <c:pt idx="19">
                  <c:v>26</c:v>
                </c:pt>
                <c:pt idx="20">
                  <c:v>19</c:v>
                </c:pt>
                <c:pt idx="21">
                  <c:v>30</c:v>
                </c:pt>
                <c:pt idx="22">
                  <c:v>41</c:v>
                </c:pt>
                <c:pt idx="23">
                  <c:v>27</c:v>
                </c:pt>
                <c:pt idx="24">
                  <c:v>30</c:v>
                </c:pt>
                <c:pt idx="25">
                  <c:v>32</c:v>
                </c:pt>
                <c:pt idx="26">
                  <c:v>43</c:v>
                </c:pt>
                <c:pt idx="27">
                  <c:v>16</c:v>
                </c:pt>
                <c:pt idx="28">
                  <c:v>40</c:v>
                </c:pt>
                <c:pt idx="29">
                  <c:v>35</c:v>
                </c:pt>
                <c:pt idx="30">
                  <c:v>41</c:v>
                </c:pt>
                <c:pt idx="31">
                  <c:v>34</c:v>
                </c:pt>
                <c:pt idx="32">
                  <c:v>31</c:v>
                </c:pt>
                <c:pt idx="33">
                  <c:v>78</c:v>
                </c:pt>
                <c:pt idx="34">
                  <c:v>116</c:v>
                </c:pt>
                <c:pt idx="35">
                  <c:v>59</c:v>
                </c:pt>
                <c:pt idx="36">
                  <c:v>60</c:v>
                </c:pt>
                <c:pt idx="37">
                  <c:v>57</c:v>
                </c:pt>
                <c:pt idx="38">
                  <c:v>46</c:v>
                </c:pt>
                <c:pt idx="39">
                  <c:v>38</c:v>
                </c:pt>
                <c:pt idx="40">
                  <c:v>34</c:v>
                </c:pt>
                <c:pt idx="41">
                  <c:v>43</c:v>
                </c:pt>
                <c:pt idx="42">
                  <c:v>51</c:v>
                </c:pt>
                <c:pt idx="43">
                  <c:v>47</c:v>
                </c:pt>
                <c:pt idx="44">
                  <c:v>39</c:v>
                </c:pt>
                <c:pt idx="45">
                  <c:v>50</c:v>
                </c:pt>
                <c:pt idx="46">
                  <c:v>47</c:v>
                </c:pt>
                <c:pt idx="47">
                  <c:v>39</c:v>
                </c:pt>
                <c:pt idx="48">
                  <c:v>39</c:v>
                </c:pt>
                <c:pt idx="49">
                  <c:v>62</c:v>
                </c:pt>
                <c:pt idx="50">
                  <c:v>33</c:v>
                </c:pt>
                <c:pt idx="51">
                  <c:v>39</c:v>
                </c:pt>
                <c:pt idx="52">
                  <c:v>34</c:v>
                </c:pt>
                <c:pt idx="53">
                  <c:v>47</c:v>
                </c:pt>
                <c:pt idx="54">
                  <c:v>40</c:v>
                </c:pt>
                <c:pt idx="55">
                  <c:v>32</c:v>
                </c:pt>
                <c:pt idx="56">
                  <c:v>33</c:v>
                </c:pt>
                <c:pt idx="57">
                  <c:v>31</c:v>
                </c:pt>
                <c:pt idx="58">
                  <c:v>32</c:v>
                </c:pt>
                <c:pt idx="59">
                  <c:v>36</c:v>
                </c:pt>
                <c:pt idx="60">
                  <c:v>29</c:v>
                </c:pt>
                <c:pt idx="61">
                  <c:v>24</c:v>
                </c:pt>
              </c:numCache>
            </c:numRef>
          </c:val>
        </c:ser>
        <c:ser>
          <c:idx val="1"/>
          <c:order val="1"/>
          <c:cat>
            <c:numRef>
              <c:f>Лист1!$A$421:$A$482</c:f>
              <c:numCache>
                <c:formatCode>m/d/yyyy\ h:mm</c:formatCode>
                <c:ptCount val="62"/>
                <c:pt idx="0">
                  <c:v>42953.495138888888</c:v>
                </c:pt>
                <c:pt idx="1">
                  <c:v>42954.495138888888</c:v>
                </c:pt>
                <c:pt idx="2">
                  <c:v>42955.495138888888</c:v>
                </c:pt>
                <c:pt idx="3">
                  <c:v>42956.495138888888</c:v>
                </c:pt>
                <c:pt idx="4">
                  <c:v>42957.495138888888</c:v>
                </c:pt>
                <c:pt idx="5">
                  <c:v>42958.495138888888</c:v>
                </c:pt>
                <c:pt idx="6">
                  <c:v>42959.495138888888</c:v>
                </c:pt>
                <c:pt idx="7">
                  <c:v>42960.495138888888</c:v>
                </c:pt>
                <c:pt idx="8">
                  <c:v>42961.495138888888</c:v>
                </c:pt>
                <c:pt idx="9">
                  <c:v>42962.495138888888</c:v>
                </c:pt>
                <c:pt idx="10">
                  <c:v>42963.495138888888</c:v>
                </c:pt>
                <c:pt idx="11">
                  <c:v>42964.495138888888</c:v>
                </c:pt>
                <c:pt idx="12">
                  <c:v>42965.495138888888</c:v>
                </c:pt>
                <c:pt idx="13">
                  <c:v>42966.495138888888</c:v>
                </c:pt>
                <c:pt idx="14">
                  <c:v>42967.495138888888</c:v>
                </c:pt>
                <c:pt idx="15">
                  <c:v>42968.495138888888</c:v>
                </c:pt>
                <c:pt idx="16">
                  <c:v>42969.495138888888</c:v>
                </c:pt>
                <c:pt idx="17">
                  <c:v>42970.495138888888</c:v>
                </c:pt>
                <c:pt idx="18">
                  <c:v>42971.495138888888</c:v>
                </c:pt>
                <c:pt idx="19">
                  <c:v>42972.495138888888</c:v>
                </c:pt>
                <c:pt idx="20">
                  <c:v>42973.495138888888</c:v>
                </c:pt>
                <c:pt idx="21">
                  <c:v>42974.495138888888</c:v>
                </c:pt>
                <c:pt idx="22">
                  <c:v>42975.495138888888</c:v>
                </c:pt>
                <c:pt idx="23">
                  <c:v>42976.495138888888</c:v>
                </c:pt>
                <c:pt idx="24">
                  <c:v>42977.495138888888</c:v>
                </c:pt>
                <c:pt idx="25">
                  <c:v>42978.495138888888</c:v>
                </c:pt>
                <c:pt idx="26">
                  <c:v>42979.495138888888</c:v>
                </c:pt>
                <c:pt idx="27">
                  <c:v>42980.495138888888</c:v>
                </c:pt>
                <c:pt idx="28">
                  <c:v>42981.495138888888</c:v>
                </c:pt>
                <c:pt idx="29">
                  <c:v>42982.495138888888</c:v>
                </c:pt>
                <c:pt idx="30">
                  <c:v>42983.495138888888</c:v>
                </c:pt>
                <c:pt idx="31">
                  <c:v>42984.495138888888</c:v>
                </c:pt>
                <c:pt idx="32">
                  <c:v>42985.495138888888</c:v>
                </c:pt>
                <c:pt idx="33">
                  <c:v>42986.495138888888</c:v>
                </c:pt>
                <c:pt idx="34">
                  <c:v>42987.495138888888</c:v>
                </c:pt>
                <c:pt idx="35">
                  <c:v>42988.495138888888</c:v>
                </c:pt>
                <c:pt idx="36">
                  <c:v>42989.495138888888</c:v>
                </c:pt>
                <c:pt idx="37">
                  <c:v>42990.495138888888</c:v>
                </c:pt>
                <c:pt idx="38">
                  <c:v>42991.495138888888</c:v>
                </c:pt>
                <c:pt idx="39">
                  <c:v>42992.495138888888</c:v>
                </c:pt>
                <c:pt idx="40">
                  <c:v>42993.495138888888</c:v>
                </c:pt>
                <c:pt idx="41">
                  <c:v>42994.495138888888</c:v>
                </c:pt>
                <c:pt idx="42">
                  <c:v>42995.495138888888</c:v>
                </c:pt>
                <c:pt idx="43">
                  <c:v>42996.495138888888</c:v>
                </c:pt>
                <c:pt idx="44">
                  <c:v>42997.495138888888</c:v>
                </c:pt>
                <c:pt idx="45">
                  <c:v>42998.495138888888</c:v>
                </c:pt>
                <c:pt idx="46">
                  <c:v>42999.495138888888</c:v>
                </c:pt>
                <c:pt idx="47">
                  <c:v>43000.495138888888</c:v>
                </c:pt>
                <c:pt idx="48">
                  <c:v>43001.495138888888</c:v>
                </c:pt>
                <c:pt idx="49">
                  <c:v>43002.495138888888</c:v>
                </c:pt>
                <c:pt idx="50">
                  <c:v>43003.495138888888</c:v>
                </c:pt>
                <c:pt idx="51">
                  <c:v>43004.495138888888</c:v>
                </c:pt>
                <c:pt idx="52">
                  <c:v>43005.495138888888</c:v>
                </c:pt>
                <c:pt idx="53">
                  <c:v>43006.495138888888</c:v>
                </c:pt>
                <c:pt idx="54">
                  <c:v>43007.495138888888</c:v>
                </c:pt>
                <c:pt idx="55">
                  <c:v>43008.495138888888</c:v>
                </c:pt>
                <c:pt idx="56">
                  <c:v>43009.495138888888</c:v>
                </c:pt>
                <c:pt idx="57">
                  <c:v>43010.495138888888</c:v>
                </c:pt>
                <c:pt idx="58">
                  <c:v>43011.495138888888</c:v>
                </c:pt>
                <c:pt idx="59">
                  <c:v>43012.495138888888</c:v>
                </c:pt>
                <c:pt idx="60">
                  <c:v>43013.495138888888</c:v>
                </c:pt>
                <c:pt idx="61">
                  <c:v>43014.495138888888</c:v>
                </c:pt>
              </c:numCache>
            </c:numRef>
          </c:cat>
          <c:val>
            <c:numRef>
              <c:f>Лист1!$C$421:$C$482</c:f>
              <c:numCache>
                <c:formatCode>General</c:formatCode>
                <c:ptCount val="62"/>
                <c:pt idx="31">
                  <c:v>200</c:v>
                </c:pt>
              </c:numCache>
            </c:numRef>
          </c:val>
        </c:ser>
        <c:gapWidth val="0"/>
        <c:overlap val="100"/>
        <c:axId val="106144896"/>
        <c:axId val="106146432"/>
      </c:barChart>
      <c:dateAx>
        <c:axId val="106144896"/>
        <c:scaling>
          <c:orientation val="minMax"/>
        </c:scaling>
        <c:axPos val="b"/>
        <c:minorGridlines/>
        <c:numFmt formatCode="m/d/yyyy\ h:mm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146432"/>
        <c:crosses val="autoZero"/>
        <c:auto val="1"/>
        <c:lblOffset val="100"/>
        <c:baseTimeUnit val="days"/>
        <c:majorUnit val="10"/>
        <c:majorTimeUnit val="days"/>
      </c:dateAx>
      <c:valAx>
        <c:axId val="106146432"/>
        <c:scaling>
          <c:orientation val="minMax"/>
          <c:max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14489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4136901414423987E-2"/>
          <c:y val="5.0390587377549888E-2"/>
          <c:w val="0.95586309858557661"/>
          <c:h val="0.81671390859747905"/>
        </c:manualLayout>
      </c:layout>
      <c:barChart>
        <c:barDir val="col"/>
        <c:grouping val="clustered"/>
        <c:ser>
          <c:idx val="0"/>
          <c:order val="0"/>
          <c:cat>
            <c:numRef>
              <c:f>Лист1!$A$2:$A$396</c:f>
              <c:numCache>
                <c:formatCode>m/d/yyyy\ h:mm</c:formatCode>
                <c:ptCount val="395"/>
                <c:pt idx="0">
                  <c:v>42620.495138888888</c:v>
                </c:pt>
                <c:pt idx="1">
                  <c:v>42621.495138888888</c:v>
                </c:pt>
                <c:pt idx="2">
                  <c:v>42622.495138888888</c:v>
                </c:pt>
                <c:pt idx="3">
                  <c:v>42623.495138888888</c:v>
                </c:pt>
                <c:pt idx="4">
                  <c:v>42624.495138888888</c:v>
                </c:pt>
                <c:pt idx="5">
                  <c:v>42625.495138888888</c:v>
                </c:pt>
                <c:pt idx="6">
                  <c:v>42626.495138888888</c:v>
                </c:pt>
                <c:pt idx="7">
                  <c:v>42627.495138888888</c:v>
                </c:pt>
                <c:pt idx="8">
                  <c:v>42628.495138888888</c:v>
                </c:pt>
                <c:pt idx="9">
                  <c:v>42629.495138888888</c:v>
                </c:pt>
                <c:pt idx="10">
                  <c:v>42630.495138888888</c:v>
                </c:pt>
                <c:pt idx="11">
                  <c:v>42631.495138888888</c:v>
                </c:pt>
                <c:pt idx="12">
                  <c:v>42632.495138888888</c:v>
                </c:pt>
                <c:pt idx="13">
                  <c:v>42633.495138888888</c:v>
                </c:pt>
                <c:pt idx="14">
                  <c:v>42634.495138888888</c:v>
                </c:pt>
                <c:pt idx="15">
                  <c:v>42635.495138888888</c:v>
                </c:pt>
                <c:pt idx="16">
                  <c:v>42636.495138888888</c:v>
                </c:pt>
                <c:pt idx="17">
                  <c:v>42637.495138888888</c:v>
                </c:pt>
                <c:pt idx="18">
                  <c:v>42638.495138888888</c:v>
                </c:pt>
                <c:pt idx="19">
                  <c:v>42639.495138888888</c:v>
                </c:pt>
                <c:pt idx="20">
                  <c:v>42640.495138888888</c:v>
                </c:pt>
                <c:pt idx="21">
                  <c:v>42641.495138888888</c:v>
                </c:pt>
                <c:pt idx="22">
                  <c:v>42642.495138888888</c:v>
                </c:pt>
                <c:pt idx="23">
                  <c:v>42643.495138888888</c:v>
                </c:pt>
                <c:pt idx="24">
                  <c:v>42644.495138888888</c:v>
                </c:pt>
                <c:pt idx="25">
                  <c:v>42645.495138888888</c:v>
                </c:pt>
                <c:pt idx="26">
                  <c:v>42646.495138888888</c:v>
                </c:pt>
                <c:pt idx="27">
                  <c:v>42647.495138888888</c:v>
                </c:pt>
                <c:pt idx="28">
                  <c:v>42648.495138888888</c:v>
                </c:pt>
                <c:pt idx="29">
                  <c:v>42649.495138888888</c:v>
                </c:pt>
                <c:pt idx="30">
                  <c:v>42650.495138888888</c:v>
                </c:pt>
                <c:pt idx="31">
                  <c:v>42651.495138888888</c:v>
                </c:pt>
                <c:pt idx="32">
                  <c:v>42652.495138888888</c:v>
                </c:pt>
                <c:pt idx="33">
                  <c:v>42653.495138888888</c:v>
                </c:pt>
                <c:pt idx="34">
                  <c:v>42654.495138888888</c:v>
                </c:pt>
                <c:pt idx="35">
                  <c:v>42655.495138888888</c:v>
                </c:pt>
                <c:pt idx="36">
                  <c:v>42656.495138888888</c:v>
                </c:pt>
                <c:pt idx="37">
                  <c:v>42657.495138888888</c:v>
                </c:pt>
                <c:pt idx="38">
                  <c:v>42658.495138888888</c:v>
                </c:pt>
                <c:pt idx="39">
                  <c:v>42659.495138888888</c:v>
                </c:pt>
                <c:pt idx="40">
                  <c:v>42660.495138888888</c:v>
                </c:pt>
                <c:pt idx="41">
                  <c:v>42661.495138888888</c:v>
                </c:pt>
                <c:pt idx="42">
                  <c:v>42662.495138888888</c:v>
                </c:pt>
                <c:pt idx="43">
                  <c:v>42663.495138888888</c:v>
                </c:pt>
                <c:pt idx="44">
                  <c:v>42664.495138888888</c:v>
                </c:pt>
                <c:pt idx="45">
                  <c:v>42665.495138888888</c:v>
                </c:pt>
                <c:pt idx="46">
                  <c:v>42666.495138888888</c:v>
                </c:pt>
                <c:pt idx="47">
                  <c:v>42667.495138888888</c:v>
                </c:pt>
                <c:pt idx="48">
                  <c:v>42668.495138888888</c:v>
                </c:pt>
                <c:pt idx="49">
                  <c:v>42669.495138888888</c:v>
                </c:pt>
                <c:pt idx="50">
                  <c:v>42670.495138888888</c:v>
                </c:pt>
                <c:pt idx="51">
                  <c:v>42671.495138888888</c:v>
                </c:pt>
                <c:pt idx="52">
                  <c:v>42672.495138888888</c:v>
                </c:pt>
                <c:pt idx="53">
                  <c:v>42673.495138888888</c:v>
                </c:pt>
                <c:pt idx="54">
                  <c:v>42674.495138888888</c:v>
                </c:pt>
                <c:pt idx="55">
                  <c:v>42675.495138888888</c:v>
                </c:pt>
                <c:pt idx="56">
                  <c:v>42676.495138888888</c:v>
                </c:pt>
                <c:pt idx="57">
                  <c:v>42677.495138888888</c:v>
                </c:pt>
                <c:pt idx="58">
                  <c:v>42678.495138888888</c:v>
                </c:pt>
                <c:pt idx="59">
                  <c:v>42679.495138888888</c:v>
                </c:pt>
                <c:pt idx="60">
                  <c:v>42680.495138888888</c:v>
                </c:pt>
                <c:pt idx="61">
                  <c:v>42681.495138888888</c:v>
                </c:pt>
                <c:pt idx="62">
                  <c:v>42682.495138888888</c:v>
                </c:pt>
                <c:pt idx="63">
                  <c:v>42683.495138888888</c:v>
                </c:pt>
                <c:pt idx="64">
                  <c:v>42684.495138888888</c:v>
                </c:pt>
                <c:pt idx="65">
                  <c:v>42685.495138888888</c:v>
                </c:pt>
                <c:pt idx="66">
                  <c:v>42686.495138888888</c:v>
                </c:pt>
                <c:pt idx="67">
                  <c:v>42687.495138888888</c:v>
                </c:pt>
                <c:pt idx="68">
                  <c:v>42688.495138888888</c:v>
                </c:pt>
                <c:pt idx="69">
                  <c:v>42689.495138888888</c:v>
                </c:pt>
                <c:pt idx="70">
                  <c:v>42690.495138888888</c:v>
                </c:pt>
                <c:pt idx="71">
                  <c:v>42691.495138888888</c:v>
                </c:pt>
                <c:pt idx="72">
                  <c:v>42692.495138888888</c:v>
                </c:pt>
                <c:pt idx="73">
                  <c:v>42693.495138888888</c:v>
                </c:pt>
                <c:pt idx="74">
                  <c:v>42694.495138888888</c:v>
                </c:pt>
                <c:pt idx="75">
                  <c:v>42695.495138888888</c:v>
                </c:pt>
                <c:pt idx="76">
                  <c:v>42696.495138888888</c:v>
                </c:pt>
                <c:pt idx="77">
                  <c:v>42697.495138888888</c:v>
                </c:pt>
                <c:pt idx="78">
                  <c:v>42698.495138888888</c:v>
                </c:pt>
                <c:pt idx="79">
                  <c:v>42699.495138888888</c:v>
                </c:pt>
                <c:pt idx="80">
                  <c:v>42700.495138888888</c:v>
                </c:pt>
                <c:pt idx="81">
                  <c:v>42701.495138888888</c:v>
                </c:pt>
                <c:pt idx="82">
                  <c:v>42702.495138888888</c:v>
                </c:pt>
                <c:pt idx="83">
                  <c:v>42703.495138888888</c:v>
                </c:pt>
                <c:pt idx="84">
                  <c:v>42704.495138888888</c:v>
                </c:pt>
                <c:pt idx="85">
                  <c:v>42705.495138888888</c:v>
                </c:pt>
                <c:pt idx="86">
                  <c:v>42706.495138888888</c:v>
                </c:pt>
                <c:pt idx="87">
                  <c:v>42707.495138888888</c:v>
                </c:pt>
                <c:pt idx="88">
                  <c:v>42708.495138888888</c:v>
                </c:pt>
                <c:pt idx="89">
                  <c:v>42709.495138888888</c:v>
                </c:pt>
                <c:pt idx="90">
                  <c:v>42710.495138888888</c:v>
                </c:pt>
                <c:pt idx="91">
                  <c:v>42711.495138888888</c:v>
                </c:pt>
                <c:pt idx="92">
                  <c:v>42712.495138888888</c:v>
                </c:pt>
                <c:pt idx="93">
                  <c:v>42713.495138888888</c:v>
                </c:pt>
                <c:pt idx="94">
                  <c:v>42714.495138888888</c:v>
                </c:pt>
                <c:pt idx="95">
                  <c:v>42715.495138888888</c:v>
                </c:pt>
                <c:pt idx="96">
                  <c:v>42716.495138888888</c:v>
                </c:pt>
                <c:pt idx="97">
                  <c:v>42717.495138888888</c:v>
                </c:pt>
                <c:pt idx="98">
                  <c:v>42718.495138888888</c:v>
                </c:pt>
                <c:pt idx="99">
                  <c:v>42719.495138888888</c:v>
                </c:pt>
                <c:pt idx="100">
                  <c:v>42720.495138888888</c:v>
                </c:pt>
                <c:pt idx="101">
                  <c:v>42721.495138888888</c:v>
                </c:pt>
                <c:pt idx="102">
                  <c:v>42722.495138888888</c:v>
                </c:pt>
                <c:pt idx="103">
                  <c:v>42723.495138888888</c:v>
                </c:pt>
                <c:pt idx="104">
                  <c:v>42724.495138888888</c:v>
                </c:pt>
                <c:pt idx="105">
                  <c:v>42725.495138888888</c:v>
                </c:pt>
                <c:pt idx="106">
                  <c:v>42726.495138888888</c:v>
                </c:pt>
                <c:pt idx="107">
                  <c:v>42727.495138888888</c:v>
                </c:pt>
                <c:pt idx="108">
                  <c:v>42728.495138888888</c:v>
                </c:pt>
                <c:pt idx="109">
                  <c:v>42729.495138888888</c:v>
                </c:pt>
                <c:pt idx="110">
                  <c:v>42730.495138888888</c:v>
                </c:pt>
                <c:pt idx="111">
                  <c:v>42731.495138888888</c:v>
                </c:pt>
                <c:pt idx="112">
                  <c:v>42732.495138888888</c:v>
                </c:pt>
                <c:pt idx="113">
                  <c:v>42733.495138888888</c:v>
                </c:pt>
                <c:pt idx="114">
                  <c:v>42734.495138888888</c:v>
                </c:pt>
                <c:pt idx="115">
                  <c:v>42735.495138888888</c:v>
                </c:pt>
                <c:pt idx="116">
                  <c:v>42736.495138888888</c:v>
                </c:pt>
                <c:pt idx="117">
                  <c:v>42737.495138888888</c:v>
                </c:pt>
                <c:pt idx="118">
                  <c:v>42738.495138888888</c:v>
                </c:pt>
                <c:pt idx="119">
                  <c:v>42739.495138888888</c:v>
                </c:pt>
                <c:pt idx="120">
                  <c:v>42740.495138888888</c:v>
                </c:pt>
                <c:pt idx="121">
                  <c:v>42741.495138888888</c:v>
                </c:pt>
                <c:pt idx="122">
                  <c:v>42742.495138888888</c:v>
                </c:pt>
                <c:pt idx="123">
                  <c:v>42743.495138888888</c:v>
                </c:pt>
                <c:pt idx="124">
                  <c:v>42744.495138888888</c:v>
                </c:pt>
                <c:pt idx="125">
                  <c:v>42745.495138888888</c:v>
                </c:pt>
                <c:pt idx="126">
                  <c:v>42746.495138888888</c:v>
                </c:pt>
                <c:pt idx="127">
                  <c:v>42747.495138888888</c:v>
                </c:pt>
                <c:pt idx="128">
                  <c:v>42748.495138888888</c:v>
                </c:pt>
                <c:pt idx="129">
                  <c:v>42749.495138888888</c:v>
                </c:pt>
                <c:pt idx="130">
                  <c:v>42750.495138888888</c:v>
                </c:pt>
                <c:pt idx="131">
                  <c:v>42751.495138888888</c:v>
                </c:pt>
                <c:pt idx="132">
                  <c:v>42752.495138888888</c:v>
                </c:pt>
                <c:pt idx="133">
                  <c:v>42753.495138888888</c:v>
                </c:pt>
                <c:pt idx="134">
                  <c:v>42754.495138888888</c:v>
                </c:pt>
                <c:pt idx="135">
                  <c:v>42755.495138888888</c:v>
                </c:pt>
                <c:pt idx="136">
                  <c:v>42756.495138888888</c:v>
                </c:pt>
                <c:pt idx="137">
                  <c:v>42757.495138888888</c:v>
                </c:pt>
                <c:pt idx="138">
                  <c:v>42758.495138888888</c:v>
                </c:pt>
                <c:pt idx="139">
                  <c:v>42759.495138888888</c:v>
                </c:pt>
                <c:pt idx="140">
                  <c:v>42760.495138888888</c:v>
                </c:pt>
                <c:pt idx="141">
                  <c:v>42761.495138888888</c:v>
                </c:pt>
                <c:pt idx="142">
                  <c:v>42762.495138888888</c:v>
                </c:pt>
                <c:pt idx="143">
                  <c:v>42763.495138888888</c:v>
                </c:pt>
                <c:pt idx="144">
                  <c:v>42764.495138888888</c:v>
                </c:pt>
                <c:pt idx="145">
                  <c:v>42765.495138888888</c:v>
                </c:pt>
                <c:pt idx="146">
                  <c:v>42766.495138888888</c:v>
                </c:pt>
                <c:pt idx="147">
                  <c:v>42767.495138888888</c:v>
                </c:pt>
                <c:pt idx="148">
                  <c:v>42768.495138888888</c:v>
                </c:pt>
                <c:pt idx="149">
                  <c:v>42769.495138888888</c:v>
                </c:pt>
                <c:pt idx="150">
                  <c:v>42770.495138888888</c:v>
                </c:pt>
                <c:pt idx="151">
                  <c:v>42771.495138888888</c:v>
                </c:pt>
                <c:pt idx="152">
                  <c:v>42772.495138888888</c:v>
                </c:pt>
                <c:pt idx="153">
                  <c:v>42773.495138888888</c:v>
                </c:pt>
                <c:pt idx="154">
                  <c:v>42774.495138888888</c:v>
                </c:pt>
                <c:pt idx="155">
                  <c:v>42775.495138888888</c:v>
                </c:pt>
                <c:pt idx="156">
                  <c:v>42776.495138888888</c:v>
                </c:pt>
                <c:pt idx="157">
                  <c:v>42777.495138888888</c:v>
                </c:pt>
                <c:pt idx="158">
                  <c:v>42778.495138888888</c:v>
                </c:pt>
                <c:pt idx="159">
                  <c:v>42779.495138888888</c:v>
                </c:pt>
                <c:pt idx="160">
                  <c:v>42780.495138888888</c:v>
                </c:pt>
                <c:pt idx="161">
                  <c:v>42781.495138888888</c:v>
                </c:pt>
                <c:pt idx="162">
                  <c:v>42782.495138888888</c:v>
                </c:pt>
                <c:pt idx="163">
                  <c:v>42783.495138888888</c:v>
                </c:pt>
                <c:pt idx="164">
                  <c:v>42784.495138888888</c:v>
                </c:pt>
                <c:pt idx="165">
                  <c:v>42785.495138888888</c:v>
                </c:pt>
                <c:pt idx="166">
                  <c:v>42786.495138888888</c:v>
                </c:pt>
                <c:pt idx="167">
                  <c:v>42787.495138888888</c:v>
                </c:pt>
                <c:pt idx="168">
                  <c:v>42788.495138888888</c:v>
                </c:pt>
                <c:pt idx="169">
                  <c:v>42789.495138888888</c:v>
                </c:pt>
                <c:pt idx="170">
                  <c:v>42790.495138888888</c:v>
                </c:pt>
                <c:pt idx="171">
                  <c:v>42791.495138888888</c:v>
                </c:pt>
                <c:pt idx="172">
                  <c:v>42792.495138888888</c:v>
                </c:pt>
                <c:pt idx="173">
                  <c:v>42793.495138888888</c:v>
                </c:pt>
                <c:pt idx="174">
                  <c:v>42794.495138888888</c:v>
                </c:pt>
                <c:pt idx="175">
                  <c:v>42795.495138888888</c:v>
                </c:pt>
                <c:pt idx="176">
                  <c:v>42796.495138888888</c:v>
                </c:pt>
                <c:pt idx="177">
                  <c:v>42797.495138888888</c:v>
                </c:pt>
                <c:pt idx="178">
                  <c:v>42798.495138888888</c:v>
                </c:pt>
                <c:pt idx="179">
                  <c:v>42799.495138888888</c:v>
                </c:pt>
                <c:pt idx="180">
                  <c:v>42800.495138888888</c:v>
                </c:pt>
                <c:pt idx="181">
                  <c:v>42801.495138888888</c:v>
                </c:pt>
                <c:pt idx="182">
                  <c:v>42802.495138888888</c:v>
                </c:pt>
                <c:pt idx="183">
                  <c:v>42803.495138888888</c:v>
                </c:pt>
                <c:pt idx="184">
                  <c:v>42804.495138888888</c:v>
                </c:pt>
                <c:pt idx="185">
                  <c:v>42805.495138888888</c:v>
                </c:pt>
                <c:pt idx="186">
                  <c:v>42806.495138888888</c:v>
                </c:pt>
                <c:pt idx="187">
                  <c:v>42807.495138888888</c:v>
                </c:pt>
                <c:pt idx="188">
                  <c:v>42808.495138888888</c:v>
                </c:pt>
                <c:pt idx="189">
                  <c:v>42809.495138888888</c:v>
                </c:pt>
                <c:pt idx="190">
                  <c:v>42810.495138888888</c:v>
                </c:pt>
                <c:pt idx="191">
                  <c:v>42811.495138888888</c:v>
                </c:pt>
                <c:pt idx="192">
                  <c:v>42812.495138888888</c:v>
                </c:pt>
                <c:pt idx="193">
                  <c:v>42813.495138888888</c:v>
                </c:pt>
                <c:pt idx="194">
                  <c:v>42814.495138888888</c:v>
                </c:pt>
                <c:pt idx="195">
                  <c:v>42815.495138888888</c:v>
                </c:pt>
                <c:pt idx="196">
                  <c:v>42816.495138888888</c:v>
                </c:pt>
                <c:pt idx="197">
                  <c:v>42817.495138888888</c:v>
                </c:pt>
                <c:pt idx="198">
                  <c:v>42818.495138888888</c:v>
                </c:pt>
                <c:pt idx="199">
                  <c:v>42819.495138888888</c:v>
                </c:pt>
                <c:pt idx="200">
                  <c:v>42820.495138888888</c:v>
                </c:pt>
                <c:pt idx="201">
                  <c:v>42821.495138888888</c:v>
                </c:pt>
                <c:pt idx="202">
                  <c:v>42822.495138888888</c:v>
                </c:pt>
                <c:pt idx="203">
                  <c:v>42823.495138888888</c:v>
                </c:pt>
                <c:pt idx="204">
                  <c:v>42824.495138888888</c:v>
                </c:pt>
                <c:pt idx="205">
                  <c:v>42825.495138888888</c:v>
                </c:pt>
                <c:pt idx="206">
                  <c:v>42826.495138888888</c:v>
                </c:pt>
                <c:pt idx="207">
                  <c:v>42827.495138888888</c:v>
                </c:pt>
                <c:pt idx="208">
                  <c:v>42828.495138888888</c:v>
                </c:pt>
                <c:pt idx="209">
                  <c:v>42829.495138888888</c:v>
                </c:pt>
                <c:pt idx="210">
                  <c:v>42830.495138888888</c:v>
                </c:pt>
                <c:pt idx="211">
                  <c:v>42831.495138888888</c:v>
                </c:pt>
                <c:pt idx="212">
                  <c:v>42832.495138888888</c:v>
                </c:pt>
                <c:pt idx="213">
                  <c:v>42833.495138888888</c:v>
                </c:pt>
                <c:pt idx="214">
                  <c:v>42834.495138888888</c:v>
                </c:pt>
                <c:pt idx="215">
                  <c:v>42835.495138888888</c:v>
                </c:pt>
                <c:pt idx="216">
                  <c:v>42836.495138888888</c:v>
                </c:pt>
                <c:pt idx="217">
                  <c:v>42837.495138888888</c:v>
                </c:pt>
                <c:pt idx="218">
                  <c:v>42838.495138888888</c:v>
                </c:pt>
                <c:pt idx="219">
                  <c:v>42839.495138888888</c:v>
                </c:pt>
                <c:pt idx="220">
                  <c:v>42840.495138888888</c:v>
                </c:pt>
                <c:pt idx="221">
                  <c:v>42841.495138888888</c:v>
                </c:pt>
                <c:pt idx="222">
                  <c:v>42842.495138888888</c:v>
                </c:pt>
                <c:pt idx="223">
                  <c:v>42843.495138888888</c:v>
                </c:pt>
                <c:pt idx="224">
                  <c:v>42844.495138888888</c:v>
                </c:pt>
                <c:pt idx="225">
                  <c:v>42845.495138888888</c:v>
                </c:pt>
                <c:pt idx="226">
                  <c:v>42846.495138888888</c:v>
                </c:pt>
                <c:pt idx="227">
                  <c:v>42847.495138888888</c:v>
                </c:pt>
                <c:pt idx="228">
                  <c:v>42848.495138888888</c:v>
                </c:pt>
                <c:pt idx="229">
                  <c:v>42849.495138888888</c:v>
                </c:pt>
                <c:pt idx="230">
                  <c:v>42850.495138888888</c:v>
                </c:pt>
                <c:pt idx="231">
                  <c:v>42851.495138888888</c:v>
                </c:pt>
                <c:pt idx="232">
                  <c:v>42852.495138888888</c:v>
                </c:pt>
                <c:pt idx="233">
                  <c:v>42853.495138888888</c:v>
                </c:pt>
                <c:pt idx="234">
                  <c:v>42854.495138888888</c:v>
                </c:pt>
                <c:pt idx="235">
                  <c:v>42855.495138888888</c:v>
                </c:pt>
                <c:pt idx="236">
                  <c:v>42856.495138888888</c:v>
                </c:pt>
                <c:pt idx="237">
                  <c:v>42857.495138888888</c:v>
                </c:pt>
                <c:pt idx="238">
                  <c:v>42858.495138888888</c:v>
                </c:pt>
                <c:pt idx="239">
                  <c:v>42859.495138888888</c:v>
                </c:pt>
                <c:pt idx="240">
                  <c:v>42860.495138888888</c:v>
                </c:pt>
                <c:pt idx="241">
                  <c:v>42861.495138888888</c:v>
                </c:pt>
                <c:pt idx="242">
                  <c:v>42862.495138888888</c:v>
                </c:pt>
                <c:pt idx="243">
                  <c:v>42863.495138888888</c:v>
                </c:pt>
                <c:pt idx="244">
                  <c:v>42864.495138888888</c:v>
                </c:pt>
                <c:pt idx="245">
                  <c:v>42865.495138888888</c:v>
                </c:pt>
                <c:pt idx="246">
                  <c:v>42866.495138888888</c:v>
                </c:pt>
                <c:pt idx="247">
                  <c:v>42867.495138888888</c:v>
                </c:pt>
                <c:pt idx="248">
                  <c:v>42868.495138888888</c:v>
                </c:pt>
                <c:pt idx="249">
                  <c:v>42869.495138888888</c:v>
                </c:pt>
                <c:pt idx="250">
                  <c:v>42870.495138888888</c:v>
                </c:pt>
                <c:pt idx="251">
                  <c:v>42871.495138888888</c:v>
                </c:pt>
                <c:pt idx="252">
                  <c:v>42872.495138888888</c:v>
                </c:pt>
                <c:pt idx="253">
                  <c:v>42873.495138888888</c:v>
                </c:pt>
                <c:pt idx="254">
                  <c:v>42874.495138888888</c:v>
                </c:pt>
                <c:pt idx="255">
                  <c:v>42875.495138888888</c:v>
                </c:pt>
                <c:pt idx="256">
                  <c:v>42876.495138888888</c:v>
                </c:pt>
                <c:pt idx="257">
                  <c:v>42877.495138888888</c:v>
                </c:pt>
                <c:pt idx="258">
                  <c:v>42878.495138888888</c:v>
                </c:pt>
                <c:pt idx="259">
                  <c:v>42879.495138888888</c:v>
                </c:pt>
                <c:pt idx="260">
                  <c:v>42880.495138888888</c:v>
                </c:pt>
                <c:pt idx="261">
                  <c:v>42881.495138888888</c:v>
                </c:pt>
                <c:pt idx="262">
                  <c:v>42882.495138888888</c:v>
                </c:pt>
                <c:pt idx="263">
                  <c:v>42883.495138888888</c:v>
                </c:pt>
                <c:pt idx="264">
                  <c:v>42884.495138888888</c:v>
                </c:pt>
                <c:pt idx="265">
                  <c:v>42885.495138888888</c:v>
                </c:pt>
                <c:pt idx="266">
                  <c:v>42886.495138888888</c:v>
                </c:pt>
                <c:pt idx="267">
                  <c:v>42887.495138888888</c:v>
                </c:pt>
                <c:pt idx="268">
                  <c:v>42888.495138888888</c:v>
                </c:pt>
                <c:pt idx="269">
                  <c:v>42889.495138888888</c:v>
                </c:pt>
                <c:pt idx="270">
                  <c:v>42890.495138888888</c:v>
                </c:pt>
                <c:pt idx="271">
                  <c:v>42891.495138888888</c:v>
                </c:pt>
                <c:pt idx="272">
                  <c:v>42892.495138888888</c:v>
                </c:pt>
                <c:pt idx="273">
                  <c:v>42893.495138888888</c:v>
                </c:pt>
                <c:pt idx="274">
                  <c:v>42894.495138888888</c:v>
                </c:pt>
                <c:pt idx="275">
                  <c:v>42895.495138888888</c:v>
                </c:pt>
                <c:pt idx="276">
                  <c:v>42896.495138888888</c:v>
                </c:pt>
                <c:pt idx="277">
                  <c:v>42897.495138888888</c:v>
                </c:pt>
                <c:pt idx="278">
                  <c:v>42898.495138888888</c:v>
                </c:pt>
                <c:pt idx="279">
                  <c:v>42899.495138888888</c:v>
                </c:pt>
                <c:pt idx="280">
                  <c:v>42900.495138888888</c:v>
                </c:pt>
                <c:pt idx="281">
                  <c:v>42901.495138888888</c:v>
                </c:pt>
                <c:pt idx="282">
                  <c:v>42902.495138888888</c:v>
                </c:pt>
                <c:pt idx="283">
                  <c:v>42903.495138888888</c:v>
                </c:pt>
                <c:pt idx="284">
                  <c:v>42904.495138888888</c:v>
                </c:pt>
                <c:pt idx="285">
                  <c:v>42905.495138888888</c:v>
                </c:pt>
                <c:pt idx="286">
                  <c:v>42906.495138888888</c:v>
                </c:pt>
                <c:pt idx="287">
                  <c:v>42907.495138888888</c:v>
                </c:pt>
                <c:pt idx="288">
                  <c:v>42908.495138888888</c:v>
                </c:pt>
                <c:pt idx="289">
                  <c:v>42909.495138888888</c:v>
                </c:pt>
                <c:pt idx="290">
                  <c:v>42910.495138888888</c:v>
                </c:pt>
                <c:pt idx="291">
                  <c:v>42911.495138888888</c:v>
                </c:pt>
                <c:pt idx="292">
                  <c:v>42912.495138888888</c:v>
                </c:pt>
                <c:pt idx="293">
                  <c:v>42913.495138888888</c:v>
                </c:pt>
                <c:pt idx="294">
                  <c:v>42914.495138888888</c:v>
                </c:pt>
                <c:pt idx="295">
                  <c:v>42915.495138888888</c:v>
                </c:pt>
                <c:pt idx="296">
                  <c:v>42916.495138888888</c:v>
                </c:pt>
                <c:pt idx="297">
                  <c:v>42917.495138888888</c:v>
                </c:pt>
                <c:pt idx="298">
                  <c:v>42918.495138888888</c:v>
                </c:pt>
                <c:pt idx="299">
                  <c:v>42919.495138888888</c:v>
                </c:pt>
                <c:pt idx="300">
                  <c:v>42920.495138888888</c:v>
                </c:pt>
                <c:pt idx="301">
                  <c:v>42921.495138888888</c:v>
                </c:pt>
                <c:pt idx="302">
                  <c:v>42922.495138888888</c:v>
                </c:pt>
                <c:pt idx="303">
                  <c:v>42923.495138888888</c:v>
                </c:pt>
                <c:pt idx="304">
                  <c:v>42924.495138888888</c:v>
                </c:pt>
                <c:pt idx="305">
                  <c:v>42925.495138888888</c:v>
                </c:pt>
                <c:pt idx="306">
                  <c:v>42926.495138888888</c:v>
                </c:pt>
                <c:pt idx="307">
                  <c:v>42927.495138888888</c:v>
                </c:pt>
                <c:pt idx="308">
                  <c:v>42928.495138888888</c:v>
                </c:pt>
                <c:pt idx="309">
                  <c:v>42929.495138888888</c:v>
                </c:pt>
                <c:pt idx="310">
                  <c:v>42930.495138888888</c:v>
                </c:pt>
                <c:pt idx="311">
                  <c:v>42931.495138888888</c:v>
                </c:pt>
                <c:pt idx="312">
                  <c:v>42932.495138888888</c:v>
                </c:pt>
                <c:pt idx="313">
                  <c:v>42933.495138888888</c:v>
                </c:pt>
                <c:pt idx="314">
                  <c:v>42934.495138888888</c:v>
                </c:pt>
                <c:pt idx="315">
                  <c:v>42935.495138888888</c:v>
                </c:pt>
                <c:pt idx="316">
                  <c:v>42936.495138888888</c:v>
                </c:pt>
                <c:pt idx="317">
                  <c:v>42937.495138888888</c:v>
                </c:pt>
                <c:pt idx="318">
                  <c:v>42938.495138888888</c:v>
                </c:pt>
                <c:pt idx="319">
                  <c:v>42939.495138888888</c:v>
                </c:pt>
                <c:pt idx="320">
                  <c:v>42940.495138888888</c:v>
                </c:pt>
                <c:pt idx="321">
                  <c:v>42941.495138888888</c:v>
                </c:pt>
                <c:pt idx="322">
                  <c:v>42942.495138888888</c:v>
                </c:pt>
                <c:pt idx="323">
                  <c:v>42943.495138888888</c:v>
                </c:pt>
                <c:pt idx="324">
                  <c:v>42944.495138888888</c:v>
                </c:pt>
                <c:pt idx="325">
                  <c:v>42945.495138888888</c:v>
                </c:pt>
                <c:pt idx="326">
                  <c:v>42946.495138888888</c:v>
                </c:pt>
                <c:pt idx="327">
                  <c:v>42947.495138888888</c:v>
                </c:pt>
                <c:pt idx="328">
                  <c:v>42948.495138888888</c:v>
                </c:pt>
                <c:pt idx="329">
                  <c:v>42949.495138888888</c:v>
                </c:pt>
                <c:pt idx="330">
                  <c:v>42950.495138888888</c:v>
                </c:pt>
                <c:pt idx="331">
                  <c:v>42951.495138888888</c:v>
                </c:pt>
                <c:pt idx="332">
                  <c:v>42952.495138888888</c:v>
                </c:pt>
                <c:pt idx="333">
                  <c:v>42953.495138888888</c:v>
                </c:pt>
                <c:pt idx="334">
                  <c:v>42954.495138888888</c:v>
                </c:pt>
                <c:pt idx="335">
                  <c:v>42955.495138888888</c:v>
                </c:pt>
                <c:pt idx="336">
                  <c:v>42956.495138888888</c:v>
                </c:pt>
                <c:pt idx="337">
                  <c:v>42957.495138888888</c:v>
                </c:pt>
                <c:pt idx="338">
                  <c:v>42958.495138888888</c:v>
                </c:pt>
                <c:pt idx="339">
                  <c:v>42959.495138888888</c:v>
                </c:pt>
                <c:pt idx="340">
                  <c:v>42960.495138888888</c:v>
                </c:pt>
                <c:pt idx="341">
                  <c:v>42961.495138888888</c:v>
                </c:pt>
                <c:pt idx="342">
                  <c:v>42962.495138888888</c:v>
                </c:pt>
                <c:pt idx="343">
                  <c:v>42963.495138888888</c:v>
                </c:pt>
                <c:pt idx="344">
                  <c:v>42964.495138888888</c:v>
                </c:pt>
                <c:pt idx="345">
                  <c:v>42965.495138888888</c:v>
                </c:pt>
                <c:pt idx="346">
                  <c:v>42966.495138888888</c:v>
                </c:pt>
                <c:pt idx="347">
                  <c:v>42967.495138888888</c:v>
                </c:pt>
                <c:pt idx="348">
                  <c:v>42968.495138888888</c:v>
                </c:pt>
                <c:pt idx="349">
                  <c:v>42969.495138888888</c:v>
                </c:pt>
                <c:pt idx="350">
                  <c:v>42970.495138888888</c:v>
                </c:pt>
                <c:pt idx="351">
                  <c:v>42971.495138888888</c:v>
                </c:pt>
                <c:pt idx="352">
                  <c:v>42972.495138888888</c:v>
                </c:pt>
                <c:pt idx="353">
                  <c:v>42973.495138888888</c:v>
                </c:pt>
                <c:pt idx="354">
                  <c:v>42974.495138888888</c:v>
                </c:pt>
                <c:pt idx="355">
                  <c:v>42975.495138888888</c:v>
                </c:pt>
                <c:pt idx="356">
                  <c:v>42976.495138888888</c:v>
                </c:pt>
                <c:pt idx="357">
                  <c:v>42977.495138888888</c:v>
                </c:pt>
                <c:pt idx="358">
                  <c:v>42978.495138888888</c:v>
                </c:pt>
                <c:pt idx="359">
                  <c:v>42979.495138888888</c:v>
                </c:pt>
                <c:pt idx="360">
                  <c:v>42980.495138888888</c:v>
                </c:pt>
                <c:pt idx="361">
                  <c:v>42981.495138888888</c:v>
                </c:pt>
                <c:pt idx="362">
                  <c:v>42982.495138888888</c:v>
                </c:pt>
                <c:pt idx="363">
                  <c:v>42983.495138888888</c:v>
                </c:pt>
                <c:pt idx="364">
                  <c:v>42984.495138888888</c:v>
                </c:pt>
                <c:pt idx="365">
                  <c:v>42985.495138888888</c:v>
                </c:pt>
                <c:pt idx="366">
                  <c:v>42986.495138888888</c:v>
                </c:pt>
                <c:pt idx="367">
                  <c:v>42987.495138888888</c:v>
                </c:pt>
                <c:pt idx="368">
                  <c:v>42988.495138888888</c:v>
                </c:pt>
                <c:pt idx="369">
                  <c:v>42989.495138888888</c:v>
                </c:pt>
                <c:pt idx="370">
                  <c:v>42990.495138888888</c:v>
                </c:pt>
                <c:pt idx="371">
                  <c:v>42991.495138888888</c:v>
                </c:pt>
                <c:pt idx="372">
                  <c:v>42992.495138888888</c:v>
                </c:pt>
                <c:pt idx="373">
                  <c:v>42993.495138888888</c:v>
                </c:pt>
                <c:pt idx="374">
                  <c:v>42994.495138888888</c:v>
                </c:pt>
                <c:pt idx="375">
                  <c:v>42995.495138888888</c:v>
                </c:pt>
                <c:pt idx="376">
                  <c:v>42996.495138888888</c:v>
                </c:pt>
                <c:pt idx="377">
                  <c:v>42997.495138888888</c:v>
                </c:pt>
                <c:pt idx="378">
                  <c:v>42998.495138888888</c:v>
                </c:pt>
                <c:pt idx="379">
                  <c:v>42999.495138888888</c:v>
                </c:pt>
                <c:pt idx="380">
                  <c:v>43000.495138888888</c:v>
                </c:pt>
                <c:pt idx="381">
                  <c:v>43001.495138888888</c:v>
                </c:pt>
                <c:pt idx="382">
                  <c:v>43002.495138888888</c:v>
                </c:pt>
                <c:pt idx="383">
                  <c:v>43003.495138888888</c:v>
                </c:pt>
                <c:pt idx="384">
                  <c:v>43004.495138888888</c:v>
                </c:pt>
                <c:pt idx="385">
                  <c:v>43005.495138888888</c:v>
                </c:pt>
                <c:pt idx="386">
                  <c:v>43006.495138888888</c:v>
                </c:pt>
                <c:pt idx="387">
                  <c:v>43007.495138888888</c:v>
                </c:pt>
                <c:pt idx="388">
                  <c:v>43008.495138888888</c:v>
                </c:pt>
                <c:pt idx="389">
                  <c:v>43009.495138888888</c:v>
                </c:pt>
                <c:pt idx="390">
                  <c:v>43010.495138888888</c:v>
                </c:pt>
                <c:pt idx="391">
                  <c:v>43011.495138888888</c:v>
                </c:pt>
                <c:pt idx="392">
                  <c:v>43012.495138888888</c:v>
                </c:pt>
                <c:pt idx="393">
                  <c:v>43013.495138888888</c:v>
                </c:pt>
                <c:pt idx="394">
                  <c:v>43014.495138888888</c:v>
                </c:pt>
              </c:numCache>
            </c:numRef>
          </c:cat>
          <c:val>
            <c:numRef>
              <c:f>Лист1!$B$2:$B$396</c:f>
              <c:numCache>
                <c:formatCode>General</c:formatCode>
                <c:ptCount val="395"/>
                <c:pt idx="0">
                  <c:v>48</c:v>
                </c:pt>
                <c:pt idx="1">
                  <c:v>37</c:v>
                </c:pt>
                <c:pt idx="2">
                  <c:v>45</c:v>
                </c:pt>
                <c:pt idx="3">
                  <c:v>46</c:v>
                </c:pt>
                <c:pt idx="4">
                  <c:v>37</c:v>
                </c:pt>
                <c:pt idx="5">
                  <c:v>36</c:v>
                </c:pt>
                <c:pt idx="6">
                  <c:v>38</c:v>
                </c:pt>
                <c:pt idx="7">
                  <c:v>25</c:v>
                </c:pt>
                <c:pt idx="8">
                  <c:v>44</c:v>
                </c:pt>
                <c:pt idx="9">
                  <c:v>32</c:v>
                </c:pt>
                <c:pt idx="10">
                  <c:v>44</c:v>
                </c:pt>
                <c:pt idx="11">
                  <c:v>53</c:v>
                </c:pt>
                <c:pt idx="12">
                  <c:v>36</c:v>
                </c:pt>
                <c:pt idx="13">
                  <c:v>48</c:v>
                </c:pt>
                <c:pt idx="14">
                  <c:v>37</c:v>
                </c:pt>
                <c:pt idx="15">
                  <c:v>41</c:v>
                </c:pt>
                <c:pt idx="16">
                  <c:v>79</c:v>
                </c:pt>
                <c:pt idx="17">
                  <c:v>64</c:v>
                </c:pt>
                <c:pt idx="18">
                  <c:v>48</c:v>
                </c:pt>
                <c:pt idx="19">
                  <c:v>54</c:v>
                </c:pt>
                <c:pt idx="20">
                  <c:v>44</c:v>
                </c:pt>
                <c:pt idx="21">
                  <c:v>39</c:v>
                </c:pt>
                <c:pt idx="22">
                  <c:v>33</c:v>
                </c:pt>
                <c:pt idx="23">
                  <c:v>34</c:v>
                </c:pt>
                <c:pt idx="24">
                  <c:v>49</c:v>
                </c:pt>
                <c:pt idx="25">
                  <c:v>34</c:v>
                </c:pt>
                <c:pt idx="26">
                  <c:v>31</c:v>
                </c:pt>
                <c:pt idx="27">
                  <c:v>34</c:v>
                </c:pt>
                <c:pt idx="28">
                  <c:v>30</c:v>
                </c:pt>
                <c:pt idx="29">
                  <c:v>40</c:v>
                </c:pt>
                <c:pt idx="30">
                  <c:v>31</c:v>
                </c:pt>
                <c:pt idx="31">
                  <c:v>22</c:v>
                </c:pt>
                <c:pt idx="32">
                  <c:v>37</c:v>
                </c:pt>
                <c:pt idx="33">
                  <c:v>33</c:v>
                </c:pt>
                <c:pt idx="34">
                  <c:v>33</c:v>
                </c:pt>
                <c:pt idx="35">
                  <c:v>40</c:v>
                </c:pt>
                <c:pt idx="36">
                  <c:v>22</c:v>
                </c:pt>
                <c:pt idx="37">
                  <c:v>37</c:v>
                </c:pt>
                <c:pt idx="38">
                  <c:v>39</c:v>
                </c:pt>
                <c:pt idx="39">
                  <c:v>58</c:v>
                </c:pt>
                <c:pt idx="40">
                  <c:v>42</c:v>
                </c:pt>
                <c:pt idx="41">
                  <c:v>35</c:v>
                </c:pt>
                <c:pt idx="42">
                  <c:v>28</c:v>
                </c:pt>
                <c:pt idx="43">
                  <c:v>29</c:v>
                </c:pt>
                <c:pt idx="44">
                  <c:v>38</c:v>
                </c:pt>
                <c:pt idx="45">
                  <c:v>30</c:v>
                </c:pt>
                <c:pt idx="46">
                  <c:v>33</c:v>
                </c:pt>
                <c:pt idx="47">
                  <c:v>33</c:v>
                </c:pt>
                <c:pt idx="48">
                  <c:v>36</c:v>
                </c:pt>
                <c:pt idx="49">
                  <c:v>29</c:v>
                </c:pt>
                <c:pt idx="50">
                  <c:v>36</c:v>
                </c:pt>
                <c:pt idx="51">
                  <c:v>44</c:v>
                </c:pt>
                <c:pt idx="52">
                  <c:v>31</c:v>
                </c:pt>
                <c:pt idx="53">
                  <c:v>37</c:v>
                </c:pt>
                <c:pt idx="54">
                  <c:v>35</c:v>
                </c:pt>
                <c:pt idx="55">
                  <c:v>35</c:v>
                </c:pt>
                <c:pt idx="56">
                  <c:v>43</c:v>
                </c:pt>
                <c:pt idx="57">
                  <c:v>27</c:v>
                </c:pt>
                <c:pt idx="58">
                  <c:v>29</c:v>
                </c:pt>
                <c:pt idx="59">
                  <c:v>36</c:v>
                </c:pt>
                <c:pt idx="60">
                  <c:v>30</c:v>
                </c:pt>
                <c:pt idx="61">
                  <c:v>35</c:v>
                </c:pt>
                <c:pt idx="62">
                  <c:v>46</c:v>
                </c:pt>
                <c:pt idx="63">
                  <c:v>30</c:v>
                </c:pt>
                <c:pt idx="64">
                  <c:v>34</c:v>
                </c:pt>
                <c:pt idx="65">
                  <c:v>34</c:v>
                </c:pt>
                <c:pt idx="66">
                  <c:v>22</c:v>
                </c:pt>
                <c:pt idx="67">
                  <c:v>47</c:v>
                </c:pt>
                <c:pt idx="68">
                  <c:v>194</c:v>
                </c:pt>
                <c:pt idx="69">
                  <c:v>72</c:v>
                </c:pt>
                <c:pt idx="70">
                  <c:v>47</c:v>
                </c:pt>
                <c:pt idx="71">
                  <c:v>51</c:v>
                </c:pt>
                <c:pt idx="72">
                  <c:v>47</c:v>
                </c:pt>
                <c:pt idx="73">
                  <c:v>47</c:v>
                </c:pt>
                <c:pt idx="74">
                  <c:v>60</c:v>
                </c:pt>
                <c:pt idx="75">
                  <c:v>76</c:v>
                </c:pt>
                <c:pt idx="76">
                  <c:v>104</c:v>
                </c:pt>
                <c:pt idx="77">
                  <c:v>56</c:v>
                </c:pt>
                <c:pt idx="78">
                  <c:v>38</c:v>
                </c:pt>
                <c:pt idx="79">
                  <c:v>57</c:v>
                </c:pt>
                <c:pt idx="80">
                  <c:v>56</c:v>
                </c:pt>
                <c:pt idx="81">
                  <c:v>34</c:v>
                </c:pt>
                <c:pt idx="82">
                  <c:v>43</c:v>
                </c:pt>
                <c:pt idx="83">
                  <c:v>28</c:v>
                </c:pt>
                <c:pt idx="84">
                  <c:v>29</c:v>
                </c:pt>
                <c:pt idx="85">
                  <c:v>35</c:v>
                </c:pt>
                <c:pt idx="86">
                  <c:v>31</c:v>
                </c:pt>
                <c:pt idx="87">
                  <c:v>37</c:v>
                </c:pt>
                <c:pt idx="88">
                  <c:v>37</c:v>
                </c:pt>
                <c:pt idx="89">
                  <c:v>31</c:v>
                </c:pt>
                <c:pt idx="90">
                  <c:v>31</c:v>
                </c:pt>
                <c:pt idx="91">
                  <c:v>45</c:v>
                </c:pt>
                <c:pt idx="92">
                  <c:v>40</c:v>
                </c:pt>
                <c:pt idx="93">
                  <c:v>141</c:v>
                </c:pt>
                <c:pt idx="94">
                  <c:v>104</c:v>
                </c:pt>
                <c:pt idx="95">
                  <c:v>58</c:v>
                </c:pt>
                <c:pt idx="96">
                  <c:v>50</c:v>
                </c:pt>
                <c:pt idx="97">
                  <c:v>48</c:v>
                </c:pt>
                <c:pt idx="98">
                  <c:v>40</c:v>
                </c:pt>
                <c:pt idx="99">
                  <c:v>38</c:v>
                </c:pt>
                <c:pt idx="100">
                  <c:v>43</c:v>
                </c:pt>
                <c:pt idx="101">
                  <c:v>49</c:v>
                </c:pt>
                <c:pt idx="102">
                  <c:v>139</c:v>
                </c:pt>
                <c:pt idx="103">
                  <c:v>84</c:v>
                </c:pt>
                <c:pt idx="104">
                  <c:v>60</c:v>
                </c:pt>
                <c:pt idx="105">
                  <c:v>65</c:v>
                </c:pt>
                <c:pt idx="106">
                  <c:v>39</c:v>
                </c:pt>
                <c:pt idx="107">
                  <c:v>43</c:v>
                </c:pt>
                <c:pt idx="108">
                  <c:v>56</c:v>
                </c:pt>
                <c:pt idx="109">
                  <c:v>47</c:v>
                </c:pt>
                <c:pt idx="110">
                  <c:v>51</c:v>
                </c:pt>
                <c:pt idx="111">
                  <c:v>40</c:v>
                </c:pt>
                <c:pt idx="112">
                  <c:v>49</c:v>
                </c:pt>
                <c:pt idx="113">
                  <c:v>36</c:v>
                </c:pt>
                <c:pt idx="114">
                  <c:v>32</c:v>
                </c:pt>
                <c:pt idx="115">
                  <c:v>25</c:v>
                </c:pt>
                <c:pt idx="116">
                  <c:v>27</c:v>
                </c:pt>
                <c:pt idx="117">
                  <c:v>40</c:v>
                </c:pt>
                <c:pt idx="118">
                  <c:v>44</c:v>
                </c:pt>
                <c:pt idx="119">
                  <c:v>79</c:v>
                </c:pt>
                <c:pt idx="120">
                  <c:v>37</c:v>
                </c:pt>
                <c:pt idx="121">
                  <c:v>26</c:v>
                </c:pt>
                <c:pt idx="122">
                  <c:v>54</c:v>
                </c:pt>
                <c:pt idx="123">
                  <c:v>27</c:v>
                </c:pt>
                <c:pt idx="124">
                  <c:v>34</c:v>
                </c:pt>
                <c:pt idx="125">
                  <c:v>24</c:v>
                </c:pt>
                <c:pt idx="126">
                  <c:v>35</c:v>
                </c:pt>
                <c:pt idx="127">
                  <c:v>61</c:v>
                </c:pt>
                <c:pt idx="128">
                  <c:v>31</c:v>
                </c:pt>
                <c:pt idx="129">
                  <c:v>37</c:v>
                </c:pt>
                <c:pt idx="130">
                  <c:v>35</c:v>
                </c:pt>
                <c:pt idx="131">
                  <c:v>26</c:v>
                </c:pt>
                <c:pt idx="132">
                  <c:v>32</c:v>
                </c:pt>
                <c:pt idx="133">
                  <c:v>36</c:v>
                </c:pt>
                <c:pt idx="134">
                  <c:v>23</c:v>
                </c:pt>
                <c:pt idx="135">
                  <c:v>33</c:v>
                </c:pt>
                <c:pt idx="136">
                  <c:v>32</c:v>
                </c:pt>
                <c:pt idx="137">
                  <c:v>50</c:v>
                </c:pt>
                <c:pt idx="138">
                  <c:v>41</c:v>
                </c:pt>
                <c:pt idx="139">
                  <c:v>40</c:v>
                </c:pt>
                <c:pt idx="140">
                  <c:v>37</c:v>
                </c:pt>
                <c:pt idx="141">
                  <c:v>20</c:v>
                </c:pt>
                <c:pt idx="142">
                  <c:v>32</c:v>
                </c:pt>
                <c:pt idx="143">
                  <c:v>42</c:v>
                </c:pt>
                <c:pt idx="144">
                  <c:v>35</c:v>
                </c:pt>
                <c:pt idx="145">
                  <c:v>34</c:v>
                </c:pt>
                <c:pt idx="146">
                  <c:v>43</c:v>
                </c:pt>
                <c:pt idx="147">
                  <c:v>26</c:v>
                </c:pt>
                <c:pt idx="148">
                  <c:v>33</c:v>
                </c:pt>
                <c:pt idx="149">
                  <c:v>24</c:v>
                </c:pt>
                <c:pt idx="150">
                  <c:v>33</c:v>
                </c:pt>
                <c:pt idx="151">
                  <c:v>33</c:v>
                </c:pt>
                <c:pt idx="152">
                  <c:v>32</c:v>
                </c:pt>
                <c:pt idx="153">
                  <c:v>39</c:v>
                </c:pt>
                <c:pt idx="154">
                  <c:v>27</c:v>
                </c:pt>
                <c:pt idx="155">
                  <c:v>27</c:v>
                </c:pt>
                <c:pt idx="156">
                  <c:v>28</c:v>
                </c:pt>
                <c:pt idx="157">
                  <c:v>37</c:v>
                </c:pt>
                <c:pt idx="158">
                  <c:v>30</c:v>
                </c:pt>
                <c:pt idx="159">
                  <c:v>36</c:v>
                </c:pt>
                <c:pt idx="160">
                  <c:v>28</c:v>
                </c:pt>
                <c:pt idx="161">
                  <c:v>23</c:v>
                </c:pt>
                <c:pt idx="162">
                  <c:v>36</c:v>
                </c:pt>
                <c:pt idx="163">
                  <c:v>32</c:v>
                </c:pt>
                <c:pt idx="164">
                  <c:v>25</c:v>
                </c:pt>
                <c:pt idx="165">
                  <c:v>26</c:v>
                </c:pt>
                <c:pt idx="166">
                  <c:v>40</c:v>
                </c:pt>
                <c:pt idx="167">
                  <c:v>32</c:v>
                </c:pt>
                <c:pt idx="168">
                  <c:v>21</c:v>
                </c:pt>
                <c:pt idx="169">
                  <c:v>32</c:v>
                </c:pt>
                <c:pt idx="170">
                  <c:v>33</c:v>
                </c:pt>
                <c:pt idx="171">
                  <c:v>35</c:v>
                </c:pt>
                <c:pt idx="172">
                  <c:v>34</c:v>
                </c:pt>
                <c:pt idx="173">
                  <c:v>32</c:v>
                </c:pt>
                <c:pt idx="174">
                  <c:v>39</c:v>
                </c:pt>
                <c:pt idx="175">
                  <c:v>53</c:v>
                </c:pt>
                <c:pt idx="176">
                  <c:v>26</c:v>
                </c:pt>
                <c:pt idx="177">
                  <c:v>30</c:v>
                </c:pt>
                <c:pt idx="178">
                  <c:v>30</c:v>
                </c:pt>
                <c:pt idx="179">
                  <c:v>24</c:v>
                </c:pt>
                <c:pt idx="180">
                  <c:v>31</c:v>
                </c:pt>
                <c:pt idx="181">
                  <c:v>36</c:v>
                </c:pt>
                <c:pt idx="182">
                  <c:v>34</c:v>
                </c:pt>
                <c:pt idx="183">
                  <c:v>28</c:v>
                </c:pt>
                <c:pt idx="184">
                  <c:v>29</c:v>
                </c:pt>
                <c:pt idx="185">
                  <c:v>23</c:v>
                </c:pt>
                <c:pt idx="186">
                  <c:v>28</c:v>
                </c:pt>
                <c:pt idx="187">
                  <c:v>22</c:v>
                </c:pt>
                <c:pt idx="188">
                  <c:v>29</c:v>
                </c:pt>
                <c:pt idx="189">
                  <c:v>35</c:v>
                </c:pt>
                <c:pt idx="190">
                  <c:v>28</c:v>
                </c:pt>
                <c:pt idx="191">
                  <c:v>32</c:v>
                </c:pt>
                <c:pt idx="192">
                  <c:v>42</c:v>
                </c:pt>
                <c:pt idx="193">
                  <c:v>34</c:v>
                </c:pt>
                <c:pt idx="194">
                  <c:v>29</c:v>
                </c:pt>
                <c:pt idx="195">
                  <c:v>31</c:v>
                </c:pt>
                <c:pt idx="196">
                  <c:v>37</c:v>
                </c:pt>
                <c:pt idx="197">
                  <c:v>21</c:v>
                </c:pt>
                <c:pt idx="198">
                  <c:v>30</c:v>
                </c:pt>
                <c:pt idx="199">
                  <c:v>33</c:v>
                </c:pt>
                <c:pt idx="200">
                  <c:v>37</c:v>
                </c:pt>
                <c:pt idx="201">
                  <c:v>36</c:v>
                </c:pt>
                <c:pt idx="202">
                  <c:v>34</c:v>
                </c:pt>
                <c:pt idx="203">
                  <c:v>38</c:v>
                </c:pt>
                <c:pt idx="204">
                  <c:v>42</c:v>
                </c:pt>
                <c:pt idx="205">
                  <c:v>45</c:v>
                </c:pt>
                <c:pt idx="206">
                  <c:v>32</c:v>
                </c:pt>
                <c:pt idx="207">
                  <c:v>39</c:v>
                </c:pt>
                <c:pt idx="208">
                  <c:v>30</c:v>
                </c:pt>
                <c:pt idx="209">
                  <c:v>33</c:v>
                </c:pt>
                <c:pt idx="210">
                  <c:v>56</c:v>
                </c:pt>
                <c:pt idx="211">
                  <c:v>24</c:v>
                </c:pt>
                <c:pt idx="212">
                  <c:v>28</c:v>
                </c:pt>
                <c:pt idx="213">
                  <c:v>35</c:v>
                </c:pt>
                <c:pt idx="214">
                  <c:v>37</c:v>
                </c:pt>
                <c:pt idx="215">
                  <c:v>23</c:v>
                </c:pt>
                <c:pt idx="216">
                  <c:v>41</c:v>
                </c:pt>
                <c:pt idx="217">
                  <c:v>45</c:v>
                </c:pt>
                <c:pt idx="218">
                  <c:v>25</c:v>
                </c:pt>
                <c:pt idx="219">
                  <c:v>35</c:v>
                </c:pt>
                <c:pt idx="220">
                  <c:v>28</c:v>
                </c:pt>
                <c:pt idx="221">
                  <c:v>33</c:v>
                </c:pt>
                <c:pt idx="222">
                  <c:v>41</c:v>
                </c:pt>
                <c:pt idx="223">
                  <c:v>38</c:v>
                </c:pt>
                <c:pt idx="224">
                  <c:v>30</c:v>
                </c:pt>
                <c:pt idx="225">
                  <c:v>28</c:v>
                </c:pt>
                <c:pt idx="226">
                  <c:v>35</c:v>
                </c:pt>
                <c:pt idx="227">
                  <c:v>30</c:v>
                </c:pt>
                <c:pt idx="228">
                  <c:v>39</c:v>
                </c:pt>
                <c:pt idx="229">
                  <c:v>29</c:v>
                </c:pt>
                <c:pt idx="230">
                  <c:v>55</c:v>
                </c:pt>
                <c:pt idx="231">
                  <c:v>31</c:v>
                </c:pt>
                <c:pt idx="232">
                  <c:v>39</c:v>
                </c:pt>
                <c:pt idx="233">
                  <c:v>33</c:v>
                </c:pt>
                <c:pt idx="234">
                  <c:v>59</c:v>
                </c:pt>
                <c:pt idx="235">
                  <c:v>51</c:v>
                </c:pt>
                <c:pt idx="236">
                  <c:v>49</c:v>
                </c:pt>
                <c:pt idx="237">
                  <c:v>45</c:v>
                </c:pt>
                <c:pt idx="238">
                  <c:v>35</c:v>
                </c:pt>
                <c:pt idx="239">
                  <c:v>27</c:v>
                </c:pt>
                <c:pt idx="240">
                  <c:v>38</c:v>
                </c:pt>
                <c:pt idx="241">
                  <c:v>28</c:v>
                </c:pt>
                <c:pt idx="242">
                  <c:v>41</c:v>
                </c:pt>
                <c:pt idx="243">
                  <c:v>31</c:v>
                </c:pt>
                <c:pt idx="244">
                  <c:v>62</c:v>
                </c:pt>
                <c:pt idx="245">
                  <c:v>32</c:v>
                </c:pt>
                <c:pt idx="246">
                  <c:v>41</c:v>
                </c:pt>
                <c:pt idx="247">
                  <c:v>39</c:v>
                </c:pt>
                <c:pt idx="248">
                  <c:v>37</c:v>
                </c:pt>
                <c:pt idx="249">
                  <c:v>45</c:v>
                </c:pt>
                <c:pt idx="250">
                  <c:v>17</c:v>
                </c:pt>
                <c:pt idx="251">
                  <c:v>32</c:v>
                </c:pt>
                <c:pt idx="252">
                  <c:v>41</c:v>
                </c:pt>
                <c:pt idx="253">
                  <c:v>26</c:v>
                </c:pt>
                <c:pt idx="254">
                  <c:v>28</c:v>
                </c:pt>
                <c:pt idx="255">
                  <c:v>36</c:v>
                </c:pt>
                <c:pt idx="256">
                  <c:v>39</c:v>
                </c:pt>
                <c:pt idx="257">
                  <c:v>21</c:v>
                </c:pt>
                <c:pt idx="258">
                  <c:v>29</c:v>
                </c:pt>
                <c:pt idx="259">
                  <c:v>33</c:v>
                </c:pt>
                <c:pt idx="260">
                  <c:v>24</c:v>
                </c:pt>
                <c:pt idx="261">
                  <c:v>23</c:v>
                </c:pt>
                <c:pt idx="262">
                  <c:v>29</c:v>
                </c:pt>
                <c:pt idx="263">
                  <c:v>36</c:v>
                </c:pt>
                <c:pt idx="264">
                  <c:v>36</c:v>
                </c:pt>
                <c:pt idx="265">
                  <c:v>56</c:v>
                </c:pt>
                <c:pt idx="266">
                  <c:v>36</c:v>
                </c:pt>
                <c:pt idx="267">
                  <c:v>17</c:v>
                </c:pt>
                <c:pt idx="268">
                  <c:v>27</c:v>
                </c:pt>
                <c:pt idx="269">
                  <c:v>34</c:v>
                </c:pt>
                <c:pt idx="270">
                  <c:v>20</c:v>
                </c:pt>
                <c:pt idx="271">
                  <c:v>19</c:v>
                </c:pt>
                <c:pt idx="272">
                  <c:v>27</c:v>
                </c:pt>
                <c:pt idx="273">
                  <c:v>52</c:v>
                </c:pt>
                <c:pt idx="274">
                  <c:v>34</c:v>
                </c:pt>
                <c:pt idx="275">
                  <c:v>33</c:v>
                </c:pt>
                <c:pt idx="276">
                  <c:v>25</c:v>
                </c:pt>
                <c:pt idx="277">
                  <c:v>33</c:v>
                </c:pt>
                <c:pt idx="278">
                  <c:v>34</c:v>
                </c:pt>
                <c:pt idx="279">
                  <c:v>34</c:v>
                </c:pt>
                <c:pt idx="280">
                  <c:v>49</c:v>
                </c:pt>
                <c:pt idx="281">
                  <c:v>22</c:v>
                </c:pt>
                <c:pt idx="282">
                  <c:v>31</c:v>
                </c:pt>
                <c:pt idx="283">
                  <c:v>35</c:v>
                </c:pt>
                <c:pt idx="284">
                  <c:v>39</c:v>
                </c:pt>
                <c:pt idx="285">
                  <c:v>37</c:v>
                </c:pt>
                <c:pt idx="286">
                  <c:v>34</c:v>
                </c:pt>
                <c:pt idx="287">
                  <c:v>34</c:v>
                </c:pt>
                <c:pt idx="288">
                  <c:v>36</c:v>
                </c:pt>
                <c:pt idx="289">
                  <c:v>33</c:v>
                </c:pt>
                <c:pt idx="290">
                  <c:v>31</c:v>
                </c:pt>
                <c:pt idx="291">
                  <c:v>35</c:v>
                </c:pt>
                <c:pt idx="292">
                  <c:v>38</c:v>
                </c:pt>
                <c:pt idx="293">
                  <c:v>29</c:v>
                </c:pt>
                <c:pt idx="294">
                  <c:v>25</c:v>
                </c:pt>
                <c:pt idx="295">
                  <c:v>37</c:v>
                </c:pt>
                <c:pt idx="296">
                  <c:v>24</c:v>
                </c:pt>
                <c:pt idx="297">
                  <c:v>35</c:v>
                </c:pt>
                <c:pt idx="298">
                  <c:v>37</c:v>
                </c:pt>
                <c:pt idx="299">
                  <c:v>29</c:v>
                </c:pt>
                <c:pt idx="300">
                  <c:v>38</c:v>
                </c:pt>
                <c:pt idx="301">
                  <c:v>35</c:v>
                </c:pt>
                <c:pt idx="302">
                  <c:v>38</c:v>
                </c:pt>
                <c:pt idx="303">
                  <c:v>30</c:v>
                </c:pt>
                <c:pt idx="304">
                  <c:v>28</c:v>
                </c:pt>
                <c:pt idx="305">
                  <c:v>47</c:v>
                </c:pt>
                <c:pt idx="306">
                  <c:v>36</c:v>
                </c:pt>
                <c:pt idx="307">
                  <c:v>43</c:v>
                </c:pt>
                <c:pt idx="308">
                  <c:v>37</c:v>
                </c:pt>
                <c:pt idx="309">
                  <c:v>34</c:v>
                </c:pt>
                <c:pt idx="310">
                  <c:v>44</c:v>
                </c:pt>
                <c:pt idx="311">
                  <c:v>27</c:v>
                </c:pt>
                <c:pt idx="312">
                  <c:v>32</c:v>
                </c:pt>
                <c:pt idx="313">
                  <c:v>38</c:v>
                </c:pt>
                <c:pt idx="314">
                  <c:v>110</c:v>
                </c:pt>
                <c:pt idx="315">
                  <c:v>55</c:v>
                </c:pt>
                <c:pt idx="316">
                  <c:v>44</c:v>
                </c:pt>
                <c:pt idx="317">
                  <c:v>65</c:v>
                </c:pt>
                <c:pt idx="318">
                  <c:v>35</c:v>
                </c:pt>
                <c:pt idx="319">
                  <c:v>43</c:v>
                </c:pt>
                <c:pt idx="320">
                  <c:v>33</c:v>
                </c:pt>
                <c:pt idx="321">
                  <c:v>32</c:v>
                </c:pt>
                <c:pt idx="322">
                  <c:v>46</c:v>
                </c:pt>
                <c:pt idx="323">
                  <c:v>24</c:v>
                </c:pt>
                <c:pt idx="324">
                  <c:v>31</c:v>
                </c:pt>
                <c:pt idx="325">
                  <c:v>19</c:v>
                </c:pt>
                <c:pt idx="326">
                  <c:v>37</c:v>
                </c:pt>
                <c:pt idx="327">
                  <c:v>38</c:v>
                </c:pt>
                <c:pt idx="328">
                  <c:v>35</c:v>
                </c:pt>
                <c:pt idx="329">
                  <c:v>30</c:v>
                </c:pt>
                <c:pt idx="330">
                  <c:v>36</c:v>
                </c:pt>
                <c:pt idx="331">
                  <c:v>15</c:v>
                </c:pt>
                <c:pt idx="332">
                  <c:v>27</c:v>
                </c:pt>
                <c:pt idx="333">
                  <c:v>21</c:v>
                </c:pt>
                <c:pt idx="334">
                  <c:v>30</c:v>
                </c:pt>
                <c:pt idx="335">
                  <c:v>33</c:v>
                </c:pt>
                <c:pt idx="336">
                  <c:v>46</c:v>
                </c:pt>
                <c:pt idx="337">
                  <c:v>38</c:v>
                </c:pt>
                <c:pt idx="338">
                  <c:v>43</c:v>
                </c:pt>
                <c:pt idx="339">
                  <c:v>25</c:v>
                </c:pt>
                <c:pt idx="340">
                  <c:v>36</c:v>
                </c:pt>
                <c:pt idx="341">
                  <c:v>48</c:v>
                </c:pt>
                <c:pt idx="342">
                  <c:v>28</c:v>
                </c:pt>
                <c:pt idx="343">
                  <c:v>29</c:v>
                </c:pt>
                <c:pt idx="344">
                  <c:v>32</c:v>
                </c:pt>
                <c:pt idx="345">
                  <c:v>34</c:v>
                </c:pt>
                <c:pt idx="346">
                  <c:v>39</c:v>
                </c:pt>
                <c:pt idx="347">
                  <c:v>21</c:v>
                </c:pt>
                <c:pt idx="348">
                  <c:v>30</c:v>
                </c:pt>
                <c:pt idx="349">
                  <c:v>38</c:v>
                </c:pt>
                <c:pt idx="350">
                  <c:v>24</c:v>
                </c:pt>
                <c:pt idx="351">
                  <c:v>28</c:v>
                </c:pt>
                <c:pt idx="352">
                  <c:v>26</c:v>
                </c:pt>
                <c:pt idx="353">
                  <c:v>19</c:v>
                </c:pt>
                <c:pt idx="354">
                  <c:v>30</c:v>
                </c:pt>
                <c:pt idx="355">
                  <c:v>41</c:v>
                </c:pt>
                <c:pt idx="356">
                  <c:v>27</c:v>
                </c:pt>
                <c:pt idx="357">
                  <c:v>30</c:v>
                </c:pt>
                <c:pt idx="358">
                  <c:v>32</c:v>
                </c:pt>
                <c:pt idx="359">
                  <c:v>43</c:v>
                </c:pt>
                <c:pt idx="360">
                  <c:v>16</c:v>
                </c:pt>
                <c:pt idx="361">
                  <c:v>40</c:v>
                </c:pt>
                <c:pt idx="362">
                  <c:v>35</c:v>
                </c:pt>
                <c:pt idx="363">
                  <c:v>41</c:v>
                </c:pt>
                <c:pt idx="364">
                  <c:v>34</c:v>
                </c:pt>
                <c:pt idx="365">
                  <c:v>31</c:v>
                </c:pt>
                <c:pt idx="366">
                  <c:v>78</c:v>
                </c:pt>
                <c:pt idx="367">
                  <c:v>116</c:v>
                </c:pt>
                <c:pt idx="368">
                  <c:v>59</c:v>
                </c:pt>
                <c:pt idx="369">
                  <c:v>60</c:v>
                </c:pt>
                <c:pt idx="370">
                  <c:v>57</c:v>
                </c:pt>
                <c:pt idx="371">
                  <c:v>46</c:v>
                </c:pt>
                <c:pt idx="372">
                  <c:v>38</c:v>
                </c:pt>
                <c:pt idx="373">
                  <c:v>34</c:v>
                </c:pt>
                <c:pt idx="374">
                  <c:v>43</c:v>
                </c:pt>
                <c:pt idx="375">
                  <c:v>51</c:v>
                </c:pt>
                <c:pt idx="376">
                  <c:v>47</c:v>
                </c:pt>
                <c:pt idx="377">
                  <c:v>39</c:v>
                </c:pt>
                <c:pt idx="378">
                  <c:v>50</c:v>
                </c:pt>
                <c:pt idx="379">
                  <c:v>47</c:v>
                </c:pt>
                <c:pt idx="380">
                  <c:v>39</c:v>
                </c:pt>
                <c:pt idx="381">
                  <c:v>39</c:v>
                </c:pt>
                <c:pt idx="382">
                  <c:v>62</c:v>
                </c:pt>
                <c:pt idx="383">
                  <c:v>33</c:v>
                </c:pt>
                <c:pt idx="384">
                  <c:v>39</c:v>
                </c:pt>
                <c:pt idx="385">
                  <c:v>34</c:v>
                </c:pt>
                <c:pt idx="386">
                  <c:v>47</c:v>
                </c:pt>
                <c:pt idx="387">
                  <c:v>40</c:v>
                </c:pt>
                <c:pt idx="388">
                  <c:v>32</c:v>
                </c:pt>
                <c:pt idx="389">
                  <c:v>33</c:v>
                </c:pt>
                <c:pt idx="390">
                  <c:v>31</c:v>
                </c:pt>
                <c:pt idx="391">
                  <c:v>32</c:v>
                </c:pt>
                <c:pt idx="392">
                  <c:v>36</c:v>
                </c:pt>
                <c:pt idx="393">
                  <c:v>29</c:v>
                </c:pt>
                <c:pt idx="394">
                  <c:v>24</c:v>
                </c:pt>
              </c:numCache>
            </c:numRef>
          </c:val>
        </c:ser>
        <c:ser>
          <c:idx val="1"/>
          <c:order val="1"/>
          <c:cat>
            <c:numRef>
              <c:f>Лист1!$A$2:$A$396</c:f>
              <c:numCache>
                <c:formatCode>m/d/yyyy\ h:mm</c:formatCode>
                <c:ptCount val="395"/>
                <c:pt idx="0">
                  <c:v>42620.495138888888</c:v>
                </c:pt>
                <c:pt idx="1">
                  <c:v>42621.495138888888</c:v>
                </c:pt>
                <c:pt idx="2">
                  <c:v>42622.495138888888</c:v>
                </c:pt>
                <c:pt idx="3">
                  <c:v>42623.495138888888</c:v>
                </c:pt>
                <c:pt idx="4">
                  <c:v>42624.495138888888</c:v>
                </c:pt>
                <c:pt idx="5">
                  <c:v>42625.495138888888</c:v>
                </c:pt>
                <c:pt idx="6">
                  <c:v>42626.495138888888</c:v>
                </c:pt>
                <c:pt idx="7">
                  <c:v>42627.495138888888</c:v>
                </c:pt>
                <c:pt idx="8">
                  <c:v>42628.495138888888</c:v>
                </c:pt>
                <c:pt idx="9">
                  <c:v>42629.495138888888</c:v>
                </c:pt>
                <c:pt idx="10">
                  <c:v>42630.495138888888</c:v>
                </c:pt>
                <c:pt idx="11">
                  <c:v>42631.495138888888</c:v>
                </c:pt>
                <c:pt idx="12">
                  <c:v>42632.495138888888</c:v>
                </c:pt>
                <c:pt idx="13">
                  <c:v>42633.495138888888</c:v>
                </c:pt>
                <c:pt idx="14">
                  <c:v>42634.495138888888</c:v>
                </c:pt>
                <c:pt idx="15">
                  <c:v>42635.495138888888</c:v>
                </c:pt>
                <c:pt idx="16">
                  <c:v>42636.495138888888</c:v>
                </c:pt>
                <c:pt idx="17">
                  <c:v>42637.495138888888</c:v>
                </c:pt>
                <c:pt idx="18">
                  <c:v>42638.495138888888</c:v>
                </c:pt>
                <c:pt idx="19">
                  <c:v>42639.495138888888</c:v>
                </c:pt>
                <c:pt idx="20">
                  <c:v>42640.495138888888</c:v>
                </c:pt>
                <c:pt idx="21">
                  <c:v>42641.495138888888</c:v>
                </c:pt>
                <c:pt idx="22">
                  <c:v>42642.495138888888</c:v>
                </c:pt>
                <c:pt idx="23">
                  <c:v>42643.495138888888</c:v>
                </c:pt>
                <c:pt idx="24">
                  <c:v>42644.495138888888</c:v>
                </c:pt>
                <c:pt idx="25">
                  <c:v>42645.495138888888</c:v>
                </c:pt>
                <c:pt idx="26">
                  <c:v>42646.495138888888</c:v>
                </c:pt>
                <c:pt idx="27">
                  <c:v>42647.495138888888</c:v>
                </c:pt>
                <c:pt idx="28">
                  <c:v>42648.495138888888</c:v>
                </c:pt>
                <c:pt idx="29">
                  <c:v>42649.495138888888</c:v>
                </c:pt>
                <c:pt idx="30">
                  <c:v>42650.495138888888</c:v>
                </c:pt>
                <c:pt idx="31">
                  <c:v>42651.495138888888</c:v>
                </c:pt>
                <c:pt idx="32">
                  <c:v>42652.495138888888</c:v>
                </c:pt>
                <c:pt idx="33">
                  <c:v>42653.495138888888</c:v>
                </c:pt>
                <c:pt idx="34">
                  <c:v>42654.495138888888</c:v>
                </c:pt>
                <c:pt idx="35">
                  <c:v>42655.495138888888</c:v>
                </c:pt>
                <c:pt idx="36">
                  <c:v>42656.495138888888</c:v>
                </c:pt>
                <c:pt idx="37">
                  <c:v>42657.495138888888</c:v>
                </c:pt>
                <c:pt idx="38">
                  <c:v>42658.495138888888</c:v>
                </c:pt>
                <c:pt idx="39">
                  <c:v>42659.495138888888</c:v>
                </c:pt>
                <c:pt idx="40">
                  <c:v>42660.495138888888</c:v>
                </c:pt>
                <c:pt idx="41">
                  <c:v>42661.495138888888</c:v>
                </c:pt>
                <c:pt idx="42">
                  <c:v>42662.495138888888</c:v>
                </c:pt>
                <c:pt idx="43">
                  <c:v>42663.495138888888</c:v>
                </c:pt>
                <c:pt idx="44">
                  <c:v>42664.495138888888</c:v>
                </c:pt>
                <c:pt idx="45">
                  <c:v>42665.495138888888</c:v>
                </c:pt>
                <c:pt idx="46">
                  <c:v>42666.495138888888</c:v>
                </c:pt>
                <c:pt idx="47">
                  <c:v>42667.495138888888</c:v>
                </c:pt>
                <c:pt idx="48">
                  <c:v>42668.495138888888</c:v>
                </c:pt>
                <c:pt idx="49">
                  <c:v>42669.495138888888</c:v>
                </c:pt>
                <c:pt idx="50">
                  <c:v>42670.495138888888</c:v>
                </c:pt>
                <c:pt idx="51">
                  <c:v>42671.495138888888</c:v>
                </c:pt>
                <c:pt idx="52">
                  <c:v>42672.495138888888</c:v>
                </c:pt>
                <c:pt idx="53">
                  <c:v>42673.495138888888</c:v>
                </c:pt>
                <c:pt idx="54">
                  <c:v>42674.495138888888</c:v>
                </c:pt>
                <c:pt idx="55">
                  <c:v>42675.495138888888</c:v>
                </c:pt>
                <c:pt idx="56">
                  <c:v>42676.495138888888</c:v>
                </c:pt>
                <c:pt idx="57">
                  <c:v>42677.495138888888</c:v>
                </c:pt>
                <c:pt idx="58">
                  <c:v>42678.495138888888</c:v>
                </c:pt>
                <c:pt idx="59">
                  <c:v>42679.495138888888</c:v>
                </c:pt>
                <c:pt idx="60">
                  <c:v>42680.495138888888</c:v>
                </c:pt>
                <c:pt idx="61">
                  <c:v>42681.495138888888</c:v>
                </c:pt>
                <c:pt idx="62">
                  <c:v>42682.495138888888</c:v>
                </c:pt>
                <c:pt idx="63">
                  <c:v>42683.495138888888</c:v>
                </c:pt>
                <c:pt idx="64">
                  <c:v>42684.495138888888</c:v>
                </c:pt>
                <c:pt idx="65">
                  <c:v>42685.495138888888</c:v>
                </c:pt>
                <c:pt idx="66">
                  <c:v>42686.495138888888</c:v>
                </c:pt>
                <c:pt idx="67">
                  <c:v>42687.495138888888</c:v>
                </c:pt>
                <c:pt idx="68">
                  <c:v>42688.495138888888</c:v>
                </c:pt>
                <c:pt idx="69">
                  <c:v>42689.495138888888</c:v>
                </c:pt>
                <c:pt idx="70">
                  <c:v>42690.495138888888</c:v>
                </c:pt>
                <c:pt idx="71">
                  <c:v>42691.495138888888</c:v>
                </c:pt>
                <c:pt idx="72">
                  <c:v>42692.495138888888</c:v>
                </c:pt>
                <c:pt idx="73">
                  <c:v>42693.495138888888</c:v>
                </c:pt>
                <c:pt idx="74">
                  <c:v>42694.495138888888</c:v>
                </c:pt>
                <c:pt idx="75">
                  <c:v>42695.495138888888</c:v>
                </c:pt>
                <c:pt idx="76">
                  <c:v>42696.495138888888</c:v>
                </c:pt>
                <c:pt idx="77">
                  <c:v>42697.495138888888</c:v>
                </c:pt>
                <c:pt idx="78">
                  <c:v>42698.495138888888</c:v>
                </c:pt>
                <c:pt idx="79">
                  <c:v>42699.495138888888</c:v>
                </c:pt>
                <c:pt idx="80">
                  <c:v>42700.495138888888</c:v>
                </c:pt>
                <c:pt idx="81">
                  <c:v>42701.495138888888</c:v>
                </c:pt>
                <c:pt idx="82">
                  <c:v>42702.495138888888</c:v>
                </c:pt>
                <c:pt idx="83">
                  <c:v>42703.495138888888</c:v>
                </c:pt>
                <c:pt idx="84">
                  <c:v>42704.495138888888</c:v>
                </c:pt>
                <c:pt idx="85">
                  <c:v>42705.495138888888</c:v>
                </c:pt>
                <c:pt idx="86">
                  <c:v>42706.495138888888</c:v>
                </c:pt>
                <c:pt idx="87">
                  <c:v>42707.495138888888</c:v>
                </c:pt>
                <c:pt idx="88">
                  <c:v>42708.495138888888</c:v>
                </c:pt>
                <c:pt idx="89">
                  <c:v>42709.495138888888</c:v>
                </c:pt>
                <c:pt idx="90">
                  <c:v>42710.495138888888</c:v>
                </c:pt>
                <c:pt idx="91">
                  <c:v>42711.495138888888</c:v>
                </c:pt>
                <c:pt idx="92">
                  <c:v>42712.495138888888</c:v>
                </c:pt>
                <c:pt idx="93">
                  <c:v>42713.495138888888</c:v>
                </c:pt>
                <c:pt idx="94">
                  <c:v>42714.495138888888</c:v>
                </c:pt>
                <c:pt idx="95">
                  <c:v>42715.495138888888</c:v>
                </c:pt>
                <c:pt idx="96">
                  <c:v>42716.495138888888</c:v>
                </c:pt>
                <c:pt idx="97">
                  <c:v>42717.495138888888</c:v>
                </c:pt>
                <c:pt idx="98">
                  <c:v>42718.495138888888</c:v>
                </c:pt>
                <c:pt idx="99">
                  <c:v>42719.495138888888</c:v>
                </c:pt>
                <c:pt idx="100">
                  <c:v>42720.495138888888</c:v>
                </c:pt>
                <c:pt idx="101">
                  <c:v>42721.495138888888</c:v>
                </c:pt>
                <c:pt idx="102">
                  <c:v>42722.495138888888</c:v>
                </c:pt>
                <c:pt idx="103">
                  <c:v>42723.495138888888</c:v>
                </c:pt>
                <c:pt idx="104">
                  <c:v>42724.495138888888</c:v>
                </c:pt>
                <c:pt idx="105">
                  <c:v>42725.495138888888</c:v>
                </c:pt>
                <c:pt idx="106">
                  <c:v>42726.495138888888</c:v>
                </c:pt>
                <c:pt idx="107">
                  <c:v>42727.495138888888</c:v>
                </c:pt>
                <c:pt idx="108">
                  <c:v>42728.495138888888</c:v>
                </c:pt>
                <c:pt idx="109">
                  <c:v>42729.495138888888</c:v>
                </c:pt>
                <c:pt idx="110">
                  <c:v>42730.495138888888</c:v>
                </c:pt>
                <c:pt idx="111">
                  <c:v>42731.495138888888</c:v>
                </c:pt>
                <c:pt idx="112">
                  <c:v>42732.495138888888</c:v>
                </c:pt>
                <c:pt idx="113">
                  <c:v>42733.495138888888</c:v>
                </c:pt>
                <c:pt idx="114">
                  <c:v>42734.495138888888</c:v>
                </c:pt>
                <c:pt idx="115">
                  <c:v>42735.495138888888</c:v>
                </c:pt>
                <c:pt idx="116">
                  <c:v>42736.495138888888</c:v>
                </c:pt>
                <c:pt idx="117">
                  <c:v>42737.495138888888</c:v>
                </c:pt>
                <c:pt idx="118">
                  <c:v>42738.495138888888</c:v>
                </c:pt>
                <c:pt idx="119">
                  <c:v>42739.495138888888</c:v>
                </c:pt>
                <c:pt idx="120">
                  <c:v>42740.495138888888</c:v>
                </c:pt>
                <c:pt idx="121">
                  <c:v>42741.495138888888</c:v>
                </c:pt>
                <c:pt idx="122">
                  <c:v>42742.495138888888</c:v>
                </c:pt>
                <c:pt idx="123">
                  <c:v>42743.495138888888</c:v>
                </c:pt>
                <c:pt idx="124">
                  <c:v>42744.495138888888</c:v>
                </c:pt>
                <c:pt idx="125">
                  <c:v>42745.495138888888</c:v>
                </c:pt>
                <c:pt idx="126">
                  <c:v>42746.495138888888</c:v>
                </c:pt>
                <c:pt idx="127">
                  <c:v>42747.495138888888</c:v>
                </c:pt>
                <c:pt idx="128">
                  <c:v>42748.495138888888</c:v>
                </c:pt>
                <c:pt idx="129">
                  <c:v>42749.495138888888</c:v>
                </c:pt>
                <c:pt idx="130">
                  <c:v>42750.495138888888</c:v>
                </c:pt>
                <c:pt idx="131">
                  <c:v>42751.495138888888</c:v>
                </c:pt>
                <c:pt idx="132">
                  <c:v>42752.495138888888</c:v>
                </c:pt>
                <c:pt idx="133">
                  <c:v>42753.495138888888</c:v>
                </c:pt>
                <c:pt idx="134">
                  <c:v>42754.495138888888</c:v>
                </c:pt>
                <c:pt idx="135">
                  <c:v>42755.495138888888</c:v>
                </c:pt>
                <c:pt idx="136">
                  <c:v>42756.495138888888</c:v>
                </c:pt>
                <c:pt idx="137">
                  <c:v>42757.495138888888</c:v>
                </c:pt>
                <c:pt idx="138">
                  <c:v>42758.495138888888</c:v>
                </c:pt>
                <c:pt idx="139">
                  <c:v>42759.495138888888</c:v>
                </c:pt>
                <c:pt idx="140">
                  <c:v>42760.495138888888</c:v>
                </c:pt>
                <c:pt idx="141">
                  <c:v>42761.495138888888</c:v>
                </c:pt>
                <c:pt idx="142">
                  <c:v>42762.495138888888</c:v>
                </c:pt>
                <c:pt idx="143">
                  <c:v>42763.495138888888</c:v>
                </c:pt>
                <c:pt idx="144">
                  <c:v>42764.495138888888</c:v>
                </c:pt>
                <c:pt idx="145">
                  <c:v>42765.495138888888</c:v>
                </c:pt>
                <c:pt idx="146">
                  <c:v>42766.495138888888</c:v>
                </c:pt>
                <c:pt idx="147">
                  <c:v>42767.495138888888</c:v>
                </c:pt>
                <c:pt idx="148">
                  <c:v>42768.495138888888</c:v>
                </c:pt>
                <c:pt idx="149">
                  <c:v>42769.495138888888</c:v>
                </c:pt>
                <c:pt idx="150">
                  <c:v>42770.495138888888</c:v>
                </c:pt>
                <c:pt idx="151">
                  <c:v>42771.495138888888</c:v>
                </c:pt>
                <c:pt idx="152">
                  <c:v>42772.495138888888</c:v>
                </c:pt>
                <c:pt idx="153">
                  <c:v>42773.495138888888</c:v>
                </c:pt>
                <c:pt idx="154">
                  <c:v>42774.495138888888</c:v>
                </c:pt>
                <c:pt idx="155">
                  <c:v>42775.495138888888</c:v>
                </c:pt>
                <c:pt idx="156">
                  <c:v>42776.495138888888</c:v>
                </c:pt>
                <c:pt idx="157">
                  <c:v>42777.495138888888</c:v>
                </c:pt>
                <c:pt idx="158">
                  <c:v>42778.495138888888</c:v>
                </c:pt>
                <c:pt idx="159">
                  <c:v>42779.495138888888</c:v>
                </c:pt>
                <c:pt idx="160">
                  <c:v>42780.495138888888</c:v>
                </c:pt>
                <c:pt idx="161">
                  <c:v>42781.495138888888</c:v>
                </c:pt>
                <c:pt idx="162">
                  <c:v>42782.495138888888</c:v>
                </c:pt>
                <c:pt idx="163">
                  <c:v>42783.495138888888</c:v>
                </c:pt>
                <c:pt idx="164">
                  <c:v>42784.495138888888</c:v>
                </c:pt>
                <c:pt idx="165">
                  <c:v>42785.495138888888</c:v>
                </c:pt>
                <c:pt idx="166">
                  <c:v>42786.495138888888</c:v>
                </c:pt>
                <c:pt idx="167">
                  <c:v>42787.495138888888</c:v>
                </c:pt>
                <c:pt idx="168">
                  <c:v>42788.495138888888</c:v>
                </c:pt>
                <c:pt idx="169">
                  <c:v>42789.495138888888</c:v>
                </c:pt>
                <c:pt idx="170">
                  <c:v>42790.495138888888</c:v>
                </c:pt>
                <c:pt idx="171">
                  <c:v>42791.495138888888</c:v>
                </c:pt>
                <c:pt idx="172">
                  <c:v>42792.495138888888</c:v>
                </c:pt>
                <c:pt idx="173">
                  <c:v>42793.495138888888</c:v>
                </c:pt>
                <c:pt idx="174">
                  <c:v>42794.495138888888</c:v>
                </c:pt>
                <c:pt idx="175">
                  <c:v>42795.495138888888</c:v>
                </c:pt>
                <c:pt idx="176">
                  <c:v>42796.495138888888</c:v>
                </c:pt>
                <c:pt idx="177">
                  <c:v>42797.495138888888</c:v>
                </c:pt>
                <c:pt idx="178">
                  <c:v>42798.495138888888</c:v>
                </c:pt>
                <c:pt idx="179">
                  <c:v>42799.495138888888</c:v>
                </c:pt>
                <c:pt idx="180">
                  <c:v>42800.495138888888</c:v>
                </c:pt>
                <c:pt idx="181">
                  <c:v>42801.495138888888</c:v>
                </c:pt>
                <c:pt idx="182">
                  <c:v>42802.495138888888</c:v>
                </c:pt>
                <c:pt idx="183">
                  <c:v>42803.495138888888</c:v>
                </c:pt>
                <c:pt idx="184">
                  <c:v>42804.495138888888</c:v>
                </c:pt>
                <c:pt idx="185">
                  <c:v>42805.495138888888</c:v>
                </c:pt>
                <c:pt idx="186">
                  <c:v>42806.495138888888</c:v>
                </c:pt>
                <c:pt idx="187">
                  <c:v>42807.495138888888</c:v>
                </c:pt>
                <c:pt idx="188">
                  <c:v>42808.495138888888</c:v>
                </c:pt>
                <c:pt idx="189">
                  <c:v>42809.495138888888</c:v>
                </c:pt>
                <c:pt idx="190">
                  <c:v>42810.495138888888</c:v>
                </c:pt>
                <c:pt idx="191">
                  <c:v>42811.495138888888</c:v>
                </c:pt>
                <c:pt idx="192">
                  <c:v>42812.495138888888</c:v>
                </c:pt>
                <c:pt idx="193">
                  <c:v>42813.495138888888</c:v>
                </c:pt>
                <c:pt idx="194">
                  <c:v>42814.495138888888</c:v>
                </c:pt>
                <c:pt idx="195">
                  <c:v>42815.495138888888</c:v>
                </c:pt>
                <c:pt idx="196">
                  <c:v>42816.495138888888</c:v>
                </c:pt>
                <c:pt idx="197">
                  <c:v>42817.495138888888</c:v>
                </c:pt>
                <c:pt idx="198">
                  <c:v>42818.495138888888</c:v>
                </c:pt>
                <c:pt idx="199">
                  <c:v>42819.495138888888</c:v>
                </c:pt>
                <c:pt idx="200">
                  <c:v>42820.495138888888</c:v>
                </c:pt>
                <c:pt idx="201">
                  <c:v>42821.495138888888</c:v>
                </c:pt>
                <c:pt idx="202">
                  <c:v>42822.495138888888</c:v>
                </c:pt>
                <c:pt idx="203">
                  <c:v>42823.495138888888</c:v>
                </c:pt>
                <c:pt idx="204">
                  <c:v>42824.495138888888</c:v>
                </c:pt>
                <c:pt idx="205">
                  <c:v>42825.495138888888</c:v>
                </c:pt>
                <c:pt idx="206">
                  <c:v>42826.495138888888</c:v>
                </c:pt>
                <c:pt idx="207">
                  <c:v>42827.495138888888</c:v>
                </c:pt>
                <c:pt idx="208">
                  <c:v>42828.495138888888</c:v>
                </c:pt>
                <c:pt idx="209">
                  <c:v>42829.495138888888</c:v>
                </c:pt>
                <c:pt idx="210">
                  <c:v>42830.495138888888</c:v>
                </c:pt>
                <c:pt idx="211">
                  <c:v>42831.495138888888</c:v>
                </c:pt>
                <c:pt idx="212">
                  <c:v>42832.495138888888</c:v>
                </c:pt>
                <c:pt idx="213">
                  <c:v>42833.495138888888</c:v>
                </c:pt>
                <c:pt idx="214">
                  <c:v>42834.495138888888</c:v>
                </c:pt>
                <c:pt idx="215">
                  <c:v>42835.495138888888</c:v>
                </c:pt>
                <c:pt idx="216">
                  <c:v>42836.495138888888</c:v>
                </c:pt>
                <c:pt idx="217">
                  <c:v>42837.495138888888</c:v>
                </c:pt>
                <c:pt idx="218">
                  <c:v>42838.495138888888</c:v>
                </c:pt>
                <c:pt idx="219">
                  <c:v>42839.495138888888</c:v>
                </c:pt>
                <c:pt idx="220">
                  <c:v>42840.495138888888</c:v>
                </c:pt>
                <c:pt idx="221">
                  <c:v>42841.495138888888</c:v>
                </c:pt>
                <c:pt idx="222">
                  <c:v>42842.495138888888</c:v>
                </c:pt>
                <c:pt idx="223">
                  <c:v>42843.495138888888</c:v>
                </c:pt>
                <c:pt idx="224">
                  <c:v>42844.495138888888</c:v>
                </c:pt>
                <c:pt idx="225">
                  <c:v>42845.495138888888</c:v>
                </c:pt>
                <c:pt idx="226">
                  <c:v>42846.495138888888</c:v>
                </c:pt>
                <c:pt idx="227">
                  <c:v>42847.495138888888</c:v>
                </c:pt>
                <c:pt idx="228">
                  <c:v>42848.495138888888</c:v>
                </c:pt>
                <c:pt idx="229">
                  <c:v>42849.495138888888</c:v>
                </c:pt>
                <c:pt idx="230">
                  <c:v>42850.495138888888</c:v>
                </c:pt>
                <c:pt idx="231">
                  <c:v>42851.495138888888</c:v>
                </c:pt>
                <c:pt idx="232">
                  <c:v>42852.495138888888</c:v>
                </c:pt>
                <c:pt idx="233">
                  <c:v>42853.495138888888</c:v>
                </c:pt>
                <c:pt idx="234">
                  <c:v>42854.495138888888</c:v>
                </c:pt>
                <c:pt idx="235">
                  <c:v>42855.495138888888</c:v>
                </c:pt>
                <c:pt idx="236">
                  <c:v>42856.495138888888</c:v>
                </c:pt>
                <c:pt idx="237">
                  <c:v>42857.495138888888</c:v>
                </c:pt>
                <c:pt idx="238">
                  <c:v>42858.495138888888</c:v>
                </c:pt>
                <c:pt idx="239">
                  <c:v>42859.495138888888</c:v>
                </c:pt>
                <c:pt idx="240">
                  <c:v>42860.495138888888</c:v>
                </c:pt>
                <c:pt idx="241">
                  <c:v>42861.495138888888</c:v>
                </c:pt>
                <c:pt idx="242">
                  <c:v>42862.495138888888</c:v>
                </c:pt>
                <c:pt idx="243">
                  <c:v>42863.495138888888</c:v>
                </c:pt>
                <c:pt idx="244">
                  <c:v>42864.495138888888</c:v>
                </c:pt>
                <c:pt idx="245">
                  <c:v>42865.495138888888</c:v>
                </c:pt>
                <c:pt idx="246">
                  <c:v>42866.495138888888</c:v>
                </c:pt>
                <c:pt idx="247">
                  <c:v>42867.495138888888</c:v>
                </c:pt>
                <c:pt idx="248">
                  <c:v>42868.495138888888</c:v>
                </c:pt>
                <c:pt idx="249">
                  <c:v>42869.495138888888</c:v>
                </c:pt>
                <c:pt idx="250">
                  <c:v>42870.495138888888</c:v>
                </c:pt>
                <c:pt idx="251">
                  <c:v>42871.495138888888</c:v>
                </c:pt>
                <c:pt idx="252">
                  <c:v>42872.495138888888</c:v>
                </c:pt>
                <c:pt idx="253">
                  <c:v>42873.495138888888</c:v>
                </c:pt>
                <c:pt idx="254">
                  <c:v>42874.495138888888</c:v>
                </c:pt>
                <c:pt idx="255">
                  <c:v>42875.495138888888</c:v>
                </c:pt>
                <c:pt idx="256">
                  <c:v>42876.495138888888</c:v>
                </c:pt>
                <c:pt idx="257">
                  <c:v>42877.495138888888</c:v>
                </c:pt>
                <c:pt idx="258">
                  <c:v>42878.495138888888</c:v>
                </c:pt>
                <c:pt idx="259">
                  <c:v>42879.495138888888</c:v>
                </c:pt>
                <c:pt idx="260">
                  <c:v>42880.495138888888</c:v>
                </c:pt>
                <c:pt idx="261">
                  <c:v>42881.495138888888</c:v>
                </c:pt>
                <c:pt idx="262">
                  <c:v>42882.495138888888</c:v>
                </c:pt>
                <c:pt idx="263">
                  <c:v>42883.495138888888</c:v>
                </c:pt>
                <c:pt idx="264">
                  <c:v>42884.495138888888</c:v>
                </c:pt>
                <c:pt idx="265">
                  <c:v>42885.495138888888</c:v>
                </c:pt>
                <c:pt idx="266">
                  <c:v>42886.495138888888</c:v>
                </c:pt>
                <c:pt idx="267">
                  <c:v>42887.495138888888</c:v>
                </c:pt>
                <c:pt idx="268">
                  <c:v>42888.495138888888</c:v>
                </c:pt>
                <c:pt idx="269">
                  <c:v>42889.495138888888</c:v>
                </c:pt>
                <c:pt idx="270">
                  <c:v>42890.495138888888</c:v>
                </c:pt>
                <c:pt idx="271">
                  <c:v>42891.495138888888</c:v>
                </c:pt>
                <c:pt idx="272">
                  <c:v>42892.495138888888</c:v>
                </c:pt>
                <c:pt idx="273">
                  <c:v>42893.495138888888</c:v>
                </c:pt>
                <c:pt idx="274">
                  <c:v>42894.495138888888</c:v>
                </c:pt>
                <c:pt idx="275">
                  <c:v>42895.495138888888</c:v>
                </c:pt>
                <c:pt idx="276">
                  <c:v>42896.495138888888</c:v>
                </c:pt>
                <c:pt idx="277">
                  <c:v>42897.495138888888</c:v>
                </c:pt>
                <c:pt idx="278">
                  <c:v>42898.495138888888</c:v>
                </c:pt>
                <c:pt idx="279">
                  <c:v>42899.495138888888</c:v>
                </c:pt>
                <c:pt idx="280">
                  <c:v>42900.495138888888</c:v>
                </c:pt>
                <c:pt idx="281">
                  <c:v>42901.495138888888</c:v>
                </c:pt>
                <c:pt idx="282">
                  <c:v>42902.495138888888</c:v>
                </c:pt>
                <c:pt idx="283">
                  <c:v>42903.495138888888</c:v>
                </c:pt>
                <c:pt idx="284">
                  <c:v>42904.495138888888</c:v>
                </c:pt>
                <c:pt idx="285">
                  <c:v>42905.495138888888</c:v>
                </c:pt>
                <c:pt idx="286">
                  <c:v>42906.495138888888</c:v>
                </c:pt>
                <c:pt idx="287">
                  <c:v>42907.495138888888</c:v>
                </c:pt>
                <c:pt idx="288">
                  <c:v>42908.495138888888</c:v>
                </c:pt>
                <c:pt idx="289">
                  <c:v>42909.495138888888</c:v>
                </c:pt>
                <c:pt idx="290">
                  <c:v>42910.495138888888</c:v>
                </c:pt>
                <c:pt idx="291">
                  <c:v>42911.495138888888</c:v>
                </c:pt>
                <c:pt idx="292">
                  <c:v>42912.495138888888</c:v>
                </c:pt>
                <c:pt idx="293">
                  <c:v>42913.495138888888</c:v>
                </c:pt>
                <c:pt idx="294">
                  <c:v>42914.495138888888</c:v>
                </c:pt>
                <c:pt idx="295">
                  <c:v>42915.495138888888</c:v>
                </c:pt>
                <c:pt idx="296">
                  <c:v>42916.495138888888</c:v>
                </c:pt>
                <c:pt idx="297">
                  <c:v>42917.495138888888</c:v>
                </c:pt>
                <c:pt idx="298">
                  <c:v>42918.495138888888</c:v>
                </c:pt>
                <c:pt idx="299">
                  <c:v>42919.495138888888</c:v>
                </c:pt>
                <c:pt idx="300">
                  <c:v>42920.495138888888</c:v>
                </c:pt>
                <c:pt idx="301">
                  <c:v>42921.495138888888</c:v>
                </c:pt>
                <c:pt idx="302">
                  <c:v>42922.495138888888</c:v>
                </c:pt>
                <c:pt idx="303">
                  <c:v>42923.495138888888</c:v>
                </c:pt>
                <c:pt idx="304">
                  <c:v>42924.495138888888</c:v>
                </c:pt>
                <c:pt idx="305">
                  <c:v>42925.495138888888</c:v>
                </c:pt>
                <c:pt idx="306">
                  <c:v>42926.495138888888</c:v>
                </c:pt>
                <c:pt idx="307">
                  <c:v>42927.495138888888</c:v>
                </c:pt>
                <c:pt idx="308">
                  <c:v>42928.495138888888</c:v>
                </c:pt>
                <c:pt idx="309">
                  <c:v>42929.495138888888</c:v>
                </c:pt>
                <c:pt idx="310">
                  <c:v>42930.495138888888</c:v>
                </c:pt>
                <c:pt idx="311">
                  <c:v>42931.495138888888</c:v>
                </c:pt>
                <c:pt idx="312">
                  <c:v>42932.495138888888</c:v>
                </c:pt>
                <c:pt idx="313">
                  <c:v>42933.495138888888</c:v>
                </c:pt>
                <c:pt idx="314">
                  <c:v>42934.495138888888</c:v>
                </c:pt>
                <c:pt idx="315">
                  <c:v>42935.495138888888</c:v>
                </c:pt>
                <c:pt idx="316">
                  <c:v>42936.495138888888</c:v>
                </c:pt>
                <c:pt idx="317">
                  <c:v>42937.495138888888</c:v>
                </c:pt>
                <c:pt idx="318">
                  <c:v>42938.495138888888</c:v>
                </c:pt>
                <c:pt idx="319">
                  <c:v>42939.495138888888</c:v>
                </c:pt>
                <c:pt idx="320">
                  <c:v>42940.495138888888</c:v>
                </c:pt>
                <c:pt idx="321">
                  <c:v>42941.495138888888</c:v>
                </c:pt>
                <c:pt idx="322">
                  <c:v>42942.495138888888</c:v>
                </c:pt>
                <c:pt idx="323">
                  <c:v>42943.495138888888</c:v>
                </c:pt>
                <c:pt idx="324">
                  <c:v>42944.495138888888</c:v>
                </c:pt>
                <c:pt idx="325">
                  <c:v>42945.495138888888</c:v>
                </c:pt>
                <c:pt idx="326">
                  <c:v>42946.495138888888</c:v>
                </c:pt>
                <c:pt idx="327">
                  <c:v>42947.495138888888</c:v>
                </c:pt>
                <c:pt idx="328">
                  <c:v>42948.495138888888</c:v>
                </c:pt>
                <c:pt idx="329">
                  <c:v>42949.495138888888</c:v>
                </c:pt>
                <c:pt idx="330">
                  <c:v>42950.495138888888</c:v>
                </c:pt>
                <c:pt idx="331">
                  <c:v>42951.495138888888</c:v>
                </c:pt>
                <c:pt idx="332">
                  <c:v>42952.495138888888</c:v>
                </c:pt>
                <c:pt idx="333">
                  <c:v>42953.495138888888</c:v>
                </c:pt>
                <c:pt idx="334">
                  <c:v>42954.495138888888</c:v>
                </c:pt>
                <c:pt idx="335">
                  <c:v>42955.495138888888</c:v>
                </c:pt>
                <c:pt idx="336">
                  <c:v>42956.495138888888</c:v>
                </c:pt>
                <c:pt idx="337">
                  <c:v>42957.495138888888</c:v>
                </c:pt>
                <c:pt idx="338">
                  <c:v>42958.495138888888</c:v>
                </c:pt>
                <c:pt idx="339">
                  <c:v>42959.495138888888</c:v>
                </c:pt>
                <c:pt idx="340">
                  <c:v>42960.495138888888</c:v>
                </c:pt>
                <c:pt idx="341">
                  <c:v>42961.495138888888</c:v>
                </c:pt>
                <c:pt idx="342">
                  <c:v>42962.495138888888</c:v>
                </c:pt>
                <c:pt idx="343">
                  <c:v>42963.495138888888</c:v>
                </c:pt>
                <c:pt idx="344">
                  <c:v>42964.495138888888</c:v>
                </c:pt>
                <c:pt idx="345">
                  <c:v>42965.495138888888</c:v>
                </c:pt>
                <c:pt idx="346">
                  <c:v>42966.495138888888</c:v>
                </c:pt>
                <c:pt idx="347">
                  <c:v>42967.495138888888</c:v>
                </c:pt>
                <c:pt idx="348">
                  <c:v>42968.495138888888</c:v>
                </c:pt>
                <c:pt idx="349">
                  <c:v>42969.495138888888</c:v>
                </c:pt>
                <c:pt idx="350">
                  <c:v>42970.495138888888</c:v>
                </c:pt>
                <c:pt idx="351">
                  <c:v>42971.495138888888</c:v>
                </c:pt>
                <c:pt idx="352">
                  <c:v>42972.495138888888</c:v>
                </c:pt>
                <c:pt idx="353">
                  <c:v>42973.495138888888</c:v>
                </c:pt>
                <c:pt idx="354">
                  <c:v>42974.495138888888</c:v>
                </c:pt>
                <c:pt idx="355">
                  <c:v>42975.495138888888</c:v>
                </c:pt>
                <c:pt idx="356">
                  <c:v>42976.495138888888</c:v>
                </c:pt>
                <c:pt idx="357">
                  <c:v>42977.495138888888</c:v>
                </c:pt>
                <c:pt idx="358">
                  <c:v>42978.495138888888</c:v>
                </c:pt>
                <c:pt idx="359">
                  <c:v>42979.495138888888</c:v>
                </c:pt>
                <c:pt idx="360">
                  <c:v>42980.495138888888</c:v>
                </c:pt>
                <c:pt idx="361">
                  <c:v>42981.495138888888</c:v>
                </c:pt>
                <c:pt idx="362">
                  <c:v>42982.495138888888</c:v>
                </c:pt>
                <c:pt idx="363">
                  <c:v>42983.495138888888</c:v>
                </c:pt>
                <c:pt idx="364">
                  <c:v>42984.495138888888</c:v>
                </c:pt>
                <c:pt idx="365">
                  <c:v>42985.495138888888</c:v>
                </c:pt>
                <c:pt idx="366">
                  <c:v>42986.495138888888</c:v>
                </c:pt>
                <c:pt idx="367">
                  <c:v>42987.495138888888</c:v>
                </c:pt>
                <c:pt idx="368">
                  <c:v>42988.495138888888</c:v>
                </c:pt>
                <c:pt idx="369">
                  <c:v>42989.495138888888</c:v>
                </c:pt>
                <c:pt idx="370">
                  <c:v>42990.495138888888</c:v>
                </c:pt>
                <c:pt idx="371">
                  <c:v>42991.495138888888</c:v>
                </c:pt>
                <c:pt idx="372">
                  <c:v>42992.495138888888</c:v>
                </c:pt>
                <c:pt idx="373">
                  <c:v>42993.495138888888</c:v>
                </c:pt>
                <c:pt idx="374">
                  <c:v>42994.495138888888</c:v>
                </c:pt>
                <c:pt idx="375">
                  <c:v>42995.495138888888</c:v>
                </c:pt>
                <c:pt idx="376">
                  <c:v>42996.495138888888</c:v>
                </c:pt>
                <c:pt idx="377">
                  <c:v>42997.495138888888</c:v>
                </c:pt>
                <c:pt idx="378">
                  <c:v>42998.495138888888</c:v>
                </c:pt>
                <c:pt idx="379">
                  <c:v>42999.495138888888</c:v>
                </c:pt>
                <c:pt idx="380">
                  <c:v>43000.495138888888</c:v>
                </c:pt>
                <c:pt idx="381">
                  <c:v>43001.495138888888</c:v>
                </c:pt>
                <c:pt idx="382">
                  <c:v>43002.495138888888</c:v>
                </c:pt>
                <c:pt idx="383">
                  <c:v>43003.495138888888</c:v>
                </c:pt>
                <c:pt idx="384">
                  <c:v>43004.495138888888</c:v>
                </c:pt>
                <c:pt idx="385">
                  <c:v>43005.495138888888</c:v>
                </c:pt>
                <c:pt idx="386">
                  <c:v>43006.495138888888</c:v>
                </c:pt>
                <c:pt idx="387">
                  <c:v>43007.495138888888</c:v>
                </c:pt>
                <c:pt idx="388">
                  <c:v>43008.495138888888</c:v>
                </c:pt>
                <c:pt idx="389">
                  <c:v>43009.495138888888</c:v>
                </c:pt>
                <c:pt idx="390">
                  <c:v>43010.495138888888</c:v>
                </c:pt>
                <c:pt idx="391">
                  <c:v>43011.495138888888</c:v>
                </c:pt>
                <c:pt idx="392">
                  <c:v>43012.495138888888</c:v>
                </c:pt>
                <c:pt idx="393">
                  <c:v>43013.495138888888</c:v>
                </c:pt>
                <c:pt idx="394">
                  <c:v>43014.495138888888</c:v>
                </c:pt>
              </c:numCache>
            </c:numRef>
          </c:cat>
          <c:val>
            <c:numRef>
              <c:f>Лист1!$C$2:$C$396</c:f>
              <c:numCache>
                <c:formatCode>General</c:formatCode>
                <c:ptCount val="395"/>
                <c:pt idx="364">
                  <c:v>200</c:v>
                </c:pt>
              </c:numCache>
            </c:numRef>
          </c:val>
        </c:ser>
        <c:gapWidth val="0"/>
        <c:overlap val="100"/>
        <c:axId val="106479616"/>
        <c:axId val="106481920"/>
      </c:barChart>
      <c:dateAx>
        <c:axId val="106479616"/>
        <c:scaling>
          <c:orientation val="minMax"/>
        </c:scaling>
        <c:axPos val="b"/>
        <c:minorGridlines/>
        <c:numFmt formatCode="m/d/yyyy\ h:mm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481920"/>
        <c:crosses val="autoZero"/>
        <c:auto val="1"/>
        <c:lblOffset val="100"/>
        <c:baseTimeUnit val="days"/>
      </c:dateAx>
      <c:valAx>
        <c:axId val="106481920"/>
        <c:scaling>
          <c:orientation val="minMax"/>
          <c:max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4796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cat>
            <c:numRef>
              <c:f>Лист1!$A$421:$A$482</c:f>
              <c:numCache>
                <c:formatCode>m/d/yyyy\ h:mm</c:formatCode>
                <c:ptCount val="62"/>
                <c:pt idx="0">
                  <c:v>42953.495138888888</c:v>
                </c:pt>
                <c:pt idx="1">
                  <c:v>42954.495138888888</c:v>
                </c:pt>
                <c:pt idx="2">
                  <c:v>42955.495138888888</c:v>
                </c:pt>
                <c:pt idx="3">
                  <c:v>42956.495138888888</c:v>
                </c:pt>
                <c:pt idx="4">
                  <c:v>42957.495138888888</c:v>
                </c:pt>
                <c:pt idx="5">
                  <c:v>42958.495138888888</c:v>
                </c:pt>
                <c:pt idx="6">
                  <c:v>42959.495138888888</c:v>
                </c:pt>
                <c:pt idx="7">
                  <c:v>42960.495138888888</c:v>
                </c:pt>
                <c:pt idx="8">
                  <c:v>42961.495138888888</c:v>
                </c:pt>
                <c:pt idx="9">
                  <c:v>42962.495138888888</c:v>
                </c:pt>
                <c:pt idx="10">
                  <c:v>42963.495138888888</c:v>
                </c:pt>
                <c:pt idx="11">
                  <c:v>42964.495138888888</c:v>
                </c:pt>
                <c:pt idx="12">
                  <c:v>42965.495138888888</c:v>
                </c:pt>
                <c:pt idx="13">
                  <c:v>42966.495138888888</c:v>
                </c:pt>
                <c:pt idx="14">
                  <c:v>42967.495138888888</c:v>
                </c:pt>
                <c:pt idx="15">
                  <c:v>42968.495138888888</c:v>
                </c:pt>
                <c:pt idx="16">
                  <c:v>42969.495138888888</c:v>
                </c:pt>
                <c:pt idx="17">
                  <c:v>42970.495138888888</c:v>
                </c:pt>
                <c:pt idx="18">
                  <c:v>42971.495138888888</c:v>
                </c:pt>
                <c:pt idx="19">
                  <c:v>42972.495138888888</c:v>
                </c:pt>
                <c:pt idx="20">
                  <c:v>42973.495138888888</c:v>
                </c:pt>
                <c:pt idx="21">
                  <c:v>42974.495138888888</c:v>
                </c:pt>
                <c:pt idx="22">
                  <c:v>42975.495138888888</c:v>
                </c:pt>
                <c:pt idx="23">
                  <c:v>42976.495138888888</c:v>
                </c:pt>
                <c:pt idx="24">
                  <c:v>42977.495138888888</c:v>
                </c:pt>
                <c:pt idx="25">
                  <c:v>42978.495138888888</c:v>
                </c:pt>
                <c:pt idx="26">
                  <c:v>42979.495138888888</c:v>
                </c:pt>
                <c:pt idx="27">
                  <c:v>42980.495138888888</c:v>
                </c:pt>
                <c:pt idx="28">
                  <c:v>42981.495138888888</c:v>
                </c:pt>
                <c:pt idx="29">
                  <c:v>42982.495138888888</c:v>
                </c:pt>
                <c:pt idx="30">
                  <c:v>42983.495138888888</c:v>
                </c:pt>
                <c:pt idx="31">
                  <c:v>42984.495138888888</c:v>
                </c:pt>
                <c:pt idx="32">
                  <c:v>42985.495138888888</c:v>
                </c:pt>
                <c:pt idx="33">
                  <c:v>42986.495138888888</c:v>
                </c:pt>
                <c:pt idx="34">
                  <c:v>42987.495138888888</c:v>
                </c:pt>
                <c:pt idx="35">
                  <c:v>42988.495138888888</c:v>
                </c:pt>
                <c:pt idx="36">
                  <c:v>42989.495138888888</c:v>
                </c:pt>
                <c:pt idx="37">
                  <c:v>42990.495138888888</c:v>
                </c:pt>
                <c:pt idx="38">
                  <c:v>42991.495138888888</c:v>
                </c:pt>
                <c:pt idx="39">
                  <c:v>42992.495138888888</c:v>
                </c:pt>
                <c:pt idx="40">
                  <c:v>42993.495138888888</c:v>
                </c:pt>
                <c:pt idx="41">
                  <c:v>42994.495138888888</c:v>
                </c:pt>
                <c:pt idx="42">
                  <c:v>42995.495138888888</c:v>
                </c:pt>
                <c:pt idx="43">
                  <c:v>42996.495138888888</c:v>
                </c:pt>
                <c:pt idx="44">
                  <c:v>42997.495138888888</c:v>
                </c:pt>
                <c:pt idx="45">
                  <c:v>42998.495138888888</c:v>
                </c:pt>
                <c:pt idx="46">
                  <c:v>42999.495138888888</c:v>
                </c:pt>
                <c:pt idx="47">
                  <c:v>43000.495138888888</c:v>
                </c:pt>
                <c:pt idx="48">
                  <c:v>43001.495138888888</c:v>
                </c:pt>
                <c:pt idx="49">
                  <c:v>43002.495138888888</c:v>
                </c:pt>
                <c:pt idx="50">
                  <c:v>43003.495138888888</c:v>
                </c:pt>
                <c:pt idx="51">
                  <c:v>43004.495138888888</c:v>
                </c:pt>
                <c:pt idx="52">
                  <c:v>43005.495138888888</c:v>
                </c:pt>
                <c:pt idx="53">
                  <c:v>43006.495138888888</c:v>
                </c:pt>
                <c:pt idx="54">
                  <c:v>43007.495138888888</c:v>
                </c:pt>
                <c:pt idx="55">
                  <c:v>43008.495138888888</c:v>
                </c:pt>
                <c:pt idx="56">
                  <c:v>43009.495138888888</c:v>
                </c:pt>
                <c:pt idx="57">
                  <c:v>43010.495138888888</c:v>
                </c:pt>
                <c:pt idx="58">
                  <c:v>43011.495138888888</c:v>
                </c:pt>
                <c:pt idx="59">
                  <c:v>43012.495138888888</c:v>
                </c:pt>
                <c:pt idx="60">
                  <c:v>43013.495138888888</c:v>
                </c:pt>
                <c:pt idx="61">
                  <c:v>43014.495138888888</c:v>
                </c:pt>
              </c:numCache>
            </c:numRef>
          </c:cat>
          <c:val>
            <c:numRef>
              <c:f>Лист1!$B$421:$B$482</c:f>
              <c:numCache>
                <c:formatCode>General</c:formatCode>
                <c:ptCount val="62"/>
                <c:pt idx="0">
                  <c:v>21</c:v>
                </c:pt>
                <c:pt idx="1">
                  <c:v>30</c:v>
                </c:pt>
                <c:pt idx="2">
                  <c:v>33</c:v>
                </c:pt>
                <c:pt idx="3">
                  <c:v>46</c:v>
                </c:pt>
                <c:pt idx="4">
                  <c:v>38</c:v>
                </c:pt>
                <c:pt idx="5">
                  <c:v>43</c:v>
                </c:pt>
                <c:pt idx="6">
                  <c:v>25</c:v>
                </c:pt>
                <c:pt idx="7">
                  <c:v>36</c:v>
                </c:pt>
                <c:pt idx="8">
                  <c:v>48</c:v>
                </c:pt>
                <c:pt idx="9">
                  <c:v>28</c:v>
                </c:pt>
                <c:pt idx="10">
                  <c:v>29</c:v>
                </c:pt>
                <c:pt idx="11">
                  <c:v>32</c:v>
                </c:pt>
                <c:pt idx="12">
                  <c:v>34</c:v>
                </c:pt>
                <c:pt idx="13">
                  <c:v>39</c:v>
                </c:pt>
                <c:pt idx="14">
                  <c:v>21</c:v>
                </c:pt>
                <c:pt idx="15">
                  <c:v>30</c:v>
                </c:pt>
                <c:pt idx="16">
                  <c:v>38</c:v>
                </c:pt>
                <c:pt idx="17">
                  <c:v>24</c:v>
                </c:pt>
                <c:pt idx="18">
                  <c:v>28</c:v>
                </c:pt>
                <c:pt idx="19">
                  <c:v>26</c:v>
                </c:pt>
                <c:pt idx="20">
                  <c:v>19</c:v>
                </c:pt>
                <c:pt idx="21">
                  <c:v>30</c:v>
                </c:pt>
                <c:pt idx="22">
                  <c:v>41</c:v>
                </c:pt>
                <c:pt idx="23">
                  <c:v>27</c:v>
                </c:pt>
                <c:pt idx="24">
                  <c:v>30</c:v>
                </c:pt>
                <c:pt idx="25">
                  <c:v>32</c:v>
                </c:pt>
                <c:pt idx="26">
                  <c:v>43</c:v>
                </c:pt>
                <c:pt idx="27">
                  <c:v>16</c:v>
                </c:pt>
                <c:pt idx="28">
                  <c:v>40</c:v>
                </c:pt>
                <c:pt idx="29">
                  <c:v>35</c:v>
                </c:pt>
                <c:pt idx="30">
                  <c:v>41</c:v>
                </c:pt>
                <c:pt idx="31">
                  <c:v>34</c:v>
                </c:pt>
                <c:pt idx="32">
                  <c:v>31</c:v>
                </c:pt>
                <c:pt idx="33">
                  <c:v>78</c:v>
                </c:pt>
                <c:pt idx="34">
                  <c:v>116</c:v>
                </c:pt>
                <c:pt idx="35">
                  <c:v>59</c:v>
                </c:pt>
                <c:pt idx="36">
                  <c:v>60</c:v>
                </c:pt>
                <c:pt idx="37">
                  <c:v>57</c:v>
                </c:pt>
                <c:pt idx="38">
                  <c:v>46</c:v>
                </c:pt>
                <c:pt idx="39">
                  <c:v>38</c:v>
                </c:pt>
                <c:pt idx="40">
                  <c:v>34</c:v>
                </c:pt>
                <c:pt idx="41">
                  <c:v>43</c:v>
                </c:pt>
                <c:pt idx="42">
                  <c:v>51</c:v>
                </c:pt>
                <c:pt idx="43">
                  <c:v>47</c:v>
                </c:pt>
                <c:pt idx="44">
                  <c:v>39</c:v>
                </c:pt>
                <c:pt idx="45">
                  <c:v>50</c:v>
                </c:pt>
                <c:pt idx="46">
                  <c:v>47</c:v>
                </c:pt>
                <c:pt idx="47">
                  <c:v>39</c:v>
                </c:pt>
                <c:pt idx="48">
                  <c:v>39</c:v>
                </c:pt>
                <c:pt idx="49">
                  <c:v>62</c:v>
                </c:pt>
                <c:pt idx="50">
                  <c:v>33</c:v>
                </c:pt>
                <c:pt idx="51">
                  <c:v>39</c:v>
                </c:pt>
                <c:pt idx="52">
                  <c:v>34</c:v>
                </c:pt>
                <c:pt idx="53">
                  <c:v>47</c:v>
                </c:pt>
                <c:pt idx="54">
                  <c:v>40</c:v>
                </c:pt>
                <c:pt idx="55">
                  <c:v>32</c:v>
                </c:pt>
                <c:pt idx="56">
                  <c:v>33</c:v>
                </c:pt>
                <c:pt idx="57">
                  <c:v>31</c:v>
                </c:pt>
                <c:pt idx="58">
                  <c:v>32</c:v>
                </c:pt>
                <c:pt idx="59">
                  <c:v>36</c:v>
                </c:pt>
                <c:pt idx="60">
                  <c:v>29</c:v>
                </c:pt>
                <c:pt idx="61">
                  <c:v>24</c:v>
                </c:pt>
              </c:numCache>
            </c:numRef>
          </c:val>
        </c:ser>
        <c:ser>
          <c:idx val="1"/>
          <c:order val="1"/>
          <c:cat>
            <c:numRef>
              <c:f>Лист1!$A$421:$A$482</c:f>
              <c:numCache>
                <c:formatCode>m/d/yyyy\ h:mm</c:formatCode>
                <c:ptCount val="62"/>
                <c:pt idx="0">
                  <c:v>42953.495138888888</c:v>
                </c:pt>
                <c:pt idx="1">
                  <c:v>42954.495138888888</c:v>
                </c:pt>
                <c:pt idx="2">
                  <c:v>42955.495138888888</c:v>
                </c:pt>
                <c:pt idx="3">
                  <c:v>42956.495138888888</c:v>
                </c:pt>
                <c:pt idx="4">
                  <c:v>42957.495138888888</c:v>
                </c:pt>
                <c:pt idx="5">
                  <c:v>42958.495138888888</c:v>
                </c:pt>
                <c:pt idx="6">
                  <c:v>42959.495138888888</c:v>
                </c:pt>
                <c:pt idx="7">
                  <c:v>42960.495138888888</c:v>
                </c:pt>
                <c:pt idx="8">
                  <c:v>42961.495138888888</c:v>
                </c:pt>
                <c:pt idx="9">
                  <c:v>42962.495138888888</c:v>
                </c:pt>
                <c:pt idx="10">
                  <c:v>42963.495138888888</c:v>
                </c:pt>
                <c:pt idx="11">
                  <c:v>42964.495138888888</c:v>
                </c:pt>
                <c:pt idx="12">
                  <c:v>42965.495138888888</c:v>
                </c:pt>
                <c:pt idx="13">
                  <c:v>42966.495138888888</c:v>
                </c:pt>
                <c:pt idx="14">
                  <c:v>42967.495138888888</c:v>
                </c:pt>
                <c:pt idx="15">
                  <c:v>42968.495138888888</c:v>
                </c:pt>
                <c:pt idx="16">
                  <c:v>42969.495138888888</c:v>
                </c:pt>
                <c:pt idx="17">
                  <c:v>42970.495138888888</c:v>
                </c:pt>
                <c:pt idx="18">
                  <c:v>42971.495138888888</c:v>
                </c:pt>
                <c:pt idx="19">
                  <c:v>42972.495138888888</c:v>
                </c:pt>
                <c:pt idx="20">
                  <c:v>42973.495138888888</c:v>
                </c:pt>
                <c:pt idx="21">
                  <c:v>42974.495138888888</c:v>
                </c:pt>
                <c:pt idx="22">
                  <c:v>42975.495138888888</c:v>
                </c:pt>
                <c:pt idx="23">
                  <c:v>42976.495138888888</c:v>
                </c:pt>
                <c:pt idx="24">
                  <c:v>42977.495138888888</c:v>
                </c:pt>
                <c:pt idx="25">
                  <c:v>42978.495138888888</c:v>
                </c:pt>
                <c:pt idx="26">
                  <c:v>42979.495138888888</c:v>
                </c:pt>
                <c:pt idx="27">
                  <c:v>42980.495138888888</c:v>
                </c:pt>
                <c:pt idx="28">
                  <c:v>42981.495138888888</c:v>
                </c:pt>
                <c:pt idx="29">
                  <c:v>42982.495138888888</c:v>
                </c:pt>
                <c:pt idx="30">
                  <c:v>42983.495138888888</c:v>
                </c:pt>
                <c:pt idx="31">
                  <c:v>42984.495138888888</c:v>
                </c:pt>
                <c:pt idx="32">
                  <c:v>42985.495138888888</c:v>
                </c:pt>
                <c:pt idx="33">
                  <c:v>42986.495138888888</c:v>
                </c:pt>
                <c:pt idx="34">
                  <c:v>42987.495138888888</c:v>
                </c:pt>
                <c:pt idx="35">
                  <c:v>42988.495138888888</c:v>
                </c:pt>
                <c:pt idx="36">
                  <c:v>42989.495138888888</c:v>
                </c:pt>
                <c:pt idx="37">
                  <c:v>42990.495138888888</c:v>
                </c:pt>
                <c:pt idx="38">
                  <c:v>42991.495138888888</c:v>
                </c:pt>
                <c:pt idx="39">
                  <c:v>42992.495138888888</c:v>
                </c:pt>
                <c:pt idx="40">
                  <c:v>42993.495138888888</c:v>
                </c:pt>
                <c:pt idx="41">
                  <c:v>42994.495138888888</c:v>
                </c:pt>
                <c:pt idx="42">
                  <c:v>42995.495138888888</c:v>
                </c:pt>
                <c:pt idx="43">
                  <c:v>42996.495138888888</c:v>
                </c:pt>
                <c:pt idx="44">
                  <c:v>42997.495138888888</c:v>
                </c:pt>
                <c:pt idx="45">
                  <c:v>42998.495138888888</c:v>
                </c:pt>
                <c:pt idx="46">
                  <c:v>42999.495138888888</c:v>
                </c:pt>
                <c:pt idx="47">
                  <c:v>43000.495138888888</c:v>
                </c:pt>
                <c:pt idx="48">
                  <c:v>43001.495138888888</c:v>
                </c:pt>
                <c:pt idx="49">
                  <c:v>43002.495138888888</c:v>
                </c:pt>
                <c:pt idx="50">
                  <c:v>43003.495138888888</c:v>
                </c:pt>
                <c:pt idx="51">
                  <c:v>43004.495138888888</c:v>
                </c:pt>
                <c:pt idx="52">
                  <c:v>43005.495138888888</c:v>
                </c:pt>
                <c:pt idx="53">
                  <c:v>43006.495138888888</c:v>
                </c:pt>
                <c:pt idx="54">
                  <c:v>43007.495138888888</c:v>
                </c:pt>
                <c:pt idx="55">
                  <c:v>43008.495138888888</c:v>
                </c:pt>
                <c:pt idx="56">
                  <c:v>43009.495138888888</c:v>
                </c:pt>
                <c:pt idx="57">
                  <c:v>43010.495138888888</c:v>
                </c:pt>
                <c:pt idx="58">
                  <c:v>43011.495138888888</c:v>
                </c:pt>
                <c:pt idx="59">
                  <c:v>43012.495138888888</c:v>
                </c:pt>
                <c:pt idx="60">
                  <c:v>43013.495138888888</c:v>
                </c:pt>
                <c:pt idx="61">
                  <c:v>43014.495138888888</c:v>
                </c:pt>
              </c:numCache>
            </c:numRef>
          </c:cat>
          <c:val>
            <c:numRef>
              <c:f>Лист1!$C$421:$C$482</c:f>
              <c:numCache>
                <c:formatCode>General</c:formatCode>
                <c:ptCount val="62"/>
                <c:pt idx="31">
                  <c:v>200</c:v>
                </c:pt>
              </c:numCache>
            </c:numRef>
          </c:val>
        </c:ser>
        <c:gapWidth val="0"/>
        <c:overlap val="100"/>
        <c:axId val="116278016"/>
        <c:axId val="116279552"/>
      </c:barChart>
      <c:dateAx>
        <c:axId val="116278016"/>
        <c:scaling>
          <c:orientation val="minMax"/>
        </c:scaling>
        <c:axPos val="b"/>
        <c:minorGridlines/>
        <c:numFmt formatCode="m/d/yyyy\ h:mm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279552"/>
        <c:crosses val="autoZero"/>
        <c:auto val="1"/>
        <c:lblOffset val="100"/>
        <c:baseTimeUnit val="days"/>
        <c:majorUnit val="10"/>
        <c:majorTimeUnit val="days"/>
      </c:dateAx>
      <c:valAx>
        <c:axId val="116279552"/>
        <c:scaling>
          <c:orientation val="minMax"/>
          <c:max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27801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Представительность каталога Греции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ln w="28575">
              <a:noFill/>
            </a:ln>
          </c:spPr>
          <c:cat>
            <c:strRef>
              <c:f>Предст_кат_Греция!$A$2:$A$21</c:f>
              <c:strCache>
                <c:ptCount val="20"/>
                <c:pt idx="0">
                  <c:v>0.1-0.5</c:v>
                </c:pt>
                <c:pt idx="1">
                  <c:v>0.6-1.0</c:v>
                </c:pt>
                <c:pt idx="2">
                  <c:v>1.1-1.5</c:v>
                </c:pt>
                <c:pt idx="3">
                  <c:v>1.6-2.0</c:v>
                </c:pt>
                <c:pt idx="4">
                  <c:v>2.1-2.5</c:v>
                </c:pt>
                <c:pt idx="5">
                  <c:v>2.6-3.0</c:v>
                </c:pt>
                <c:pt idx="6">
                  <c:v>3.1-3.5</c:v>
                </c:pt>
                <c:pt idx="7">
                  <c:v>3.6-4.0</c:v>
                </c:pt>
                <c:pt idx="8">
                  <c:v>4.1-4.5</c:v>
                </c:pt>
                <c:pt idx="9">
                  <c:v>4.6-5.0</c:v>
                </c:pt>
                <c:pt idx="10">
                  <c:v>5.1-5.5</c:v>
                </c:pt>
                <c:pt idx="11">
                  <c:v>5.6-6.0</c:v>
                </c:pt>
                <c:pt idx="12">
                  <c:v>6.1-6.5</c:v>
                </c:pt>
                <c:pt idx="13">
                  <c:v>6.6-7.0</c:v>
                </c:pt>
                <c:pt idx="14">
                  <c:v>7.1-7.5</c:v>
                </c:pt>
                <c:pt idx="15">
                  <c:v>7.6-8.0</c:v>
                </c:pt>
                <c:pt idx="16">
                  <c:v>8.1-8.5</c:v>
                </c:pt>
                <c:pt idx="17">
                  <c:v>8.6-9.0</c:v>
                </c:pt>
                <c:pt idx="18">
                  <c:v>9.1-9.5</c:v>
                </c:pt>
                <c:pt idx="19">
                  <c:v>9.6-10.0</c:v>
                </c:pt>
              </c:strCache>
            </c:strRef>
          </c:cat>
          <c:val>
            <c:numRef>
              <c:f>Предст_кат_Греция!$B$2:$B$21</c:f>
              <c:numCache>
                <c:formatCode>General</c:formatCode>
                <c:ptCount val="20"/>
                <c:pt idx="0">
                  <c:v>74</c:v>
                </c:pt>
                <c:pt idx="1">
                  <c:v>1256</c:v>
                </c:pt>
                <c:pt idx="2">
                  <c:v>8776</c:v>
                </c:pt>
                <c:pt idx="3">
                  <c:v>12557</c:v>
                </c:pt>
                <c:pt idx="4">
                  <c:v>12891</c:v>
                </c:pt>
                <c:pt idx="5">
                  <c:v>15619</c:v>
                </c:pt>
                <c:pt idx="6">
                  <c:v>4441</c:v>
                </c:pt>
                <c:pt idx="7">
                  <c:v>947</c:v>
                </c:pt>
                <c:pt idx="8">
                  <c:v>298</c:v>
                </c:pt>
                <c:pt idx="9">
                  <c:v>139</c:v>
                </c:pt>
                <c:pt idx="10">
                  <c:v>57</c:v>
                </c:pt>
                <c:pt idx="11">
                  <c:v>21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axId val="116624384"/>
        <c:axId val="117007488"/>
      </c:barChart>
      <c:catAx>
        <c:axId val="116624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Магнитуда землетрясений</a:t>
                </a:r>
              </a:p>
            </c:rich>
          </c:tx>
        </c:title>
        <c:numFmt formatCode="#,##0.0" sourceLinked="1"/>
        <c:majorTickMark val="none"/>
        <c:tickLblPos val="nextTo"/>
        <c:crossAx val="117007488"/>
        <c:crosses val="autoZero"/>
        <c:auto val="1"/>
        <c:lblAlgn val="ctr"/>
        <c:lblOffset val="100"/>
      </c:catAx>
      <c:valAx>
        <c:axId val="117007488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землетрясений</a:t>
                </a:r>
              </a:p>
            </c:rich>
          </c:tx>
        </c:title>
        <c:numFmt formatCode="General" sourceLinked="1"/>
        <c:majorTickMark val="none"/>
        <c:tickLblPos val="nextTo"/>
        <c:crossAx val="116624384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is.lebedev.ru/info/20171229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Влияние солнечных вспышек на глобальную сейсмическую активность: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Анализ воздействия солнечной вспышки класса </a:t>
            </a:r>
            <a:r>
              <a:rPr lang="ru-RU" sz="4000" b="1" dirty="0" smtClean="0"/>
              <a:t>Х9.3</a:t>
            </a:r>
            <a:r>
              <a:rPr lang="ru-RU" sz="4000" dirty="0" smtClean="0"/>
              <a:t> 6 сентября 2017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Новиков В.А.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ОИВТ РАН, Москва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Ружин Ю.Я.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ИЗМИРАН, г. Троицк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 </a:t>
            </a:r>
            <a:r>
              <a:rPr lang="ru-RU" dirty="0" smtClean="0"/>
              <a:t>Международная конференция «</a:t>
            </a:r>
            <a:r>
              <a:rPr lang="ru-RU" dirty="0" err="1" smtClean="0"/>
              <a:t>Триггерные</a:t>
            </a:r>
            <a:r>
              <a:rPr lang="ru-RU" dirty="0" smtClean="0"/>
              <a:t> эффекты в </a:t>
            </a:r>
            <a:r>
              <a:rPr lang="ru-RU" dirty="0" err="1" smtClean="0"/>
              <a:t>геосистемах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Москва, 4-7 июня 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Глобальное суточное количество землетрясений    до и после солнечной вспышки класса Х9.3</a:t>
            </a:r>
            <a:br>
              <a:rPr lang="ru-RU" sz="2800" dirty="0" smtClean="0"/>
            </a:br>
            <a:r>
              <a:rPr lang="ru-RU" sz="2800" dirty="0" smtClean="0"/>
              <a:t>6 сентября 2017 г. </a:t>
            </a:r>
            <a:r>
              <a:rPr lang="en-US" sz="2800" dirty="0" smtClean="0"/>
              <a:t>(</a:t>
            </a:r>
            <a:r>
              <a:rPr lang="ru-RU" sz="2800" dirty="0" smtClean="0"/>
              <a:t>11:53 </a:t>
            </a:r>
            <a:r>
              <a:rPr lang="en-US" sz="2800" dirty="0" smtClean="0"/>
              <a:t>UTC)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6265277"/>
              </p:ext>
            </p:extLst>
          </p:nvPr>
        </p:nvGraphicFramePr>
        <p:xfrm>
          <a:off x="827584" y="1484784"/>
          <a:ext cx="7632848" cy="265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35696" y="4149080"/>
            <a:ext cx="5816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Каталог </a:t>
            </a:r>
            <a:r>
              <a:rPr lang="en-US" dirty="0"/>
              <a:t>USGS </a:t>
            </a:r>
            <a:r>
              <a:rPr lang="ru-RU" dirty="0" smtClean="0"/>
              <a:t>(2016-2017 </a:t>
            </a:r>
            <a:r>
              <a:rPr lang="ru-RU" dirty="0" err="1" smtClean="0"/>
              <a:t>г.г</a:t>
            </a:r>
            <a:r>
              <a:rPr lang="ru-RU" dirty="0" smtClean="0"/>
              <a:t>.) представительность М</a:t>
            </a:r>
            <a:r>
              <a:rPr lang="ru-RU" dirty="0">
                <a:sym typeface="Symbol"/>
              </a:rPr>
              <a:t></a:t>
            </a:r>
            <a:r>
              <a:rPr lang="ru-RU" dirty="0" smtClean="0">
                <a:sym typeface="Symbol"/>
              </a:rPr>
              <a:t>4</a:t>
            </a:r>
          </a:p>
          <a:p>
            <a:r>
              <a:rPr lang="ru-RU" dirty="0" smtClean="0">
                <a:sym typeface="Symbol"/>
              </a:rPr>
              <a:t>Среднесуточное количество землетрясений </a:t>
            </a:r>
            <a:r>
              <a:rPr lang="ru-RU" dirty="0"/>
              <a:t>М</a:t>
            </a:r>
            <a:r>
              <a:rPr lang="ru-RU" dirty="0">
                <a:sym typeface="Symbol"/>
              </a:rPr>
              <a:t></a:t>
            </a:r>
            <a:r>
              <a:rPr lang="ru-RU" dirty="0" smtClean="0">
                <a:sym typeface="Symbol"/>
              </a:rPr>
              <a:t>4 = 38,37</a:t>
            </a:r>
            <a:endParaRPr lang="ru-RU" dirty="0">
              <a:sym typeface="Symbol"/>
            </a:endParaRP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163588"/>
              </p:ext>
            </p:extLst>
          </p:nvPr>
        </p:nvGraphicFramePr>
        <p:xfrm>
          <a:off x="323526" y="4797152"/>
          <a:ext cx="8640962" cy="1580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243"/>
                <a:gridCol w="1227119"/>
                <a:gridCol w="1227119"/>
                <a:gridCol w="1866243"/>
                <a:gridCol w="1227119"/>
                <a:gridCol w="1227119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Дата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Отношение текущего числа ЗТ к среднему за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Отношени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 числа ЗТ после СВ к числу ЗТ до СВ (окно 5 суток)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Отношени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 числа ЗТ после СВ к числу ЗТ до СВ (окно 10 суток)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Отношени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 числа ЗТ после СВ к числу ЗТ до СВ (окно 20 суток)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Отношени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е числа ЗТ после СВ к числу ЗТ до СВ (окно 30 суток)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06.09.17 11:53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0,886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</a:rPr>
                        <a:t>1,967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1,678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1,610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1,371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1556792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Количество ЗТ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826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Суточное количество землетрясений до и после солнечной вспышки 6 сентября 2017 г. </a:t>
            </a:r>
            <a:r>
              <a:rPr lang="en-US" sz="2800" dirty="0" smtClean="0"/>
              <a:t>(</a:t>
            </a:r>
            <a:r>
              <a:rPr lang="ru-RU" sz="2800" dirty="0" smtClean="0"/>
              <a:t>11:53 </a:t>
            </a:r>
            <a:r>
              <a:rPr lang="en-US" sz="2800" dirty="0" smtClean="0"/>
              <a:t>UTC) </a:t>
            </a:r>
            <a:r>
              <a:rPr lang="ru-RU" sz="2800" dirty="0" smtClean="0"/>
              <a:t>по каталогу </a:t>
            </a:r>
            <a:r>
              <a:rPr lang="en-US" sz="2800" dirty="0" smtClean="0"/>
              <a:t>USGS </a:t>
            </a:r>
            <a:r>
              <a:rPr lang="ru-RU" sz="2800" dirty="0" smtClean="0"/>
              <a:t>(М</a:t>
            </a:r>
            <a:r>
              <a:rPr lang="ru-RU" sz="2800" dirty="0" smtClean="0">
                <a:sym typeface="Symbol"/>
              </a:rPr>
              <a:t>4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9844641"/>
              </p:ext>
            </p:extLst>
          </p:nvPr>
        </p:nvGraphicFramePr>
        <p:xfrm>
          <a:off x="107504" y="4581128"/>
          <a:ext cx="89289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4934391"/>
              </p:ext>
            </p:extLst>
          </p:nvPr>
        </p:nvGraphicFramePr>
        <p:xfrm>
          <a:off x="827584" y="1844824"/>
          <a:ext cx="7632848" cy="229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7452320" y="4365104"/>
            <a:ext cx="1512168" cy="1800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1628800"/>
            <a:ext cx="8568952" cy="295232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624872" y="4161279"/>
            <a:ext cx="187488" cy="347841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9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Анализ пиков сейсмичности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3" y="1371600"/>
          <a:ext cx="8280921" cy="4636348"/>
        </p:xfrm>
        <a:graphic>
          <a:graphicData uri="http://schemas.openxmlformats.org/drawingml/2006/table">
            <a:tbl>
              <a:tblPr/>
              <a:tblGrid>
                <a:gridCol w="1688167"/>
                <a:gridCol w="1434132"/>
                <a:gridCol w="1865282"/>
                <a:gridCol w="1577848"/>
                <a:gridCol w="1715492"/>
              </a:tblGrid>
              <a:tr h="8128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Пик сейсмичности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Количество ЗТ в сутки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Сильное ЗТ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Афтершоки, М4+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ЗТ сут - ЗТ ср (38)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23.09.2016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79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Япония, М6.2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41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16.10.2016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56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Греция, М5.0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13.11.2016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47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Новая Зеландия, М7.8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14.11.2016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194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Новая Зеландия, М6.5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146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48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08.09.2017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78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Мексика, М8.2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58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09.09.2017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Мексика, М5.5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82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34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73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Локальная сейсмичность после солнечной вспышки (регион Греция)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0999" y="1484784"/>
          <a:ext cx="8763001" cy="29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3" y="4509119"/>
          <a:ext cx="4752529" cy="1075557"/>
        </p:xfrm>
        <a:graphic>
          <a:graphicData uri="http://schemas.openxmlformats.org/drawingml/2006/table">
            <a:tbl>
              <a:tblPr/>
              <a:tblGrid>
                <a:gridCol w="1901011"/>
                <a:gridCol w="950506"/>
                <a:gridCol w="950506"/>
                <a:gridCol w="950506"/>
              </a:tblGrid>
              <a:tr h="3585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 от 2017-09-06     </a:t>
                      </a:r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Х9.3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К-во ЗТ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 10 дней до СВ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5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течение 10 дней после СВ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Рост сейсмической активности Земли после мощной солнечной вспышки класса </a:t>
            </a:r>
            <a:r>
              <a:rPr lang="ru-RU" sz="2400" b="1" dirty="0" smtClean="0"/>
              <a:t>Х9.3</a:t>
            </a:r>
            <a:r>
              <a:rPr lang="ru-RU" sz="2400" dirty="0" smtClean="0"/>
              <a:t> 6 сентября 2017 г. составил почти 100 % в течение последующих 5 суток.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Солнечная вспышка сопровождалась мощной магнитной бурей (класс </a:t>
            </a:r>
            <a:r>
              <a:rPr lang="en-US" sz="2400" dirty="0" smtClean="0"/>
              <a:t>G4, </a:t>
            </a:r>
            <a:r>
              <a:rPr lang="en-US" sz="2400" dirty="0" err="1" smtClean="0"/>
              <a:t>Kp</a:t>
            </a:r>
            <a:r>
              <a:rPr lang="en-US" sz="2400" dirty="0" smtClean="0"/>
              <a:t>=8)</a:t>
            </a:r>
            <a:r>
              <a:rPr lang="ru-RU" sz="2400" dirty="0" smtClean="0"/>
              <a:t>,  в течение которой (08.09.2017) произошло сильное землетрясение в Мексике М8.2, </a:t>
            </a:r>
            <a:r>
              <a:rPr lang="ru-RU" sz="2400" dirty="0" err="1" smtClean="0"/>
              <a:t>афтершоки</a:t>
            </a:r>
            <a:r>
              <a:rPr lang="ru-RU" sz="2400" dirty="0" smtClean="0"/>
              <a:t> которого в основном и обеспечили прирост глобальной сейсмичности.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Тем не менее, на региональном уровне (Греция) рост количества землетрясений в течение 10 суток после вспышки составил 83%.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Требуется дальнейший анализ с учетом ориентации разломов и их электрической проводимости.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возможного влияния солнечной активности на сейсмический режим Земли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Autofit/>
          </a:bodyPr>
          <a:lstStyle/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1853 г. Р. Вольф указал на то, что солнечные пятна могут влиять на возникновение землетрясений  (</a:t>
            </a:r>
            <a:r>
              <a:rPr lang="en-US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Wolf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1853). </a:t>
            </a: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Поиск корреляционных зависимостей сейсмичности Земли от солнечной активности (чисел Вольфа) (</a:t>
            </a:r>
            <a:r>
              <a:rPr lang="en-US" sz="2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Gribbin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1971; </a:t>
            </a:r>
            <a:r>
              <a:rPr lang="en-US" sz="2200" spc="1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Takayama</a:t>
            </a:r>
            <a:r>
              <a:rPr lang="ru-RU" sz="2200" spc="1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200" spc="1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Suzuki</a:t>
            </a:r>
            <a:r>
              <a:rPr lang="ru-RU" sz="2200" spc="1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1990; </a:t>
            </a:r>
            <a:r>
              <a:rPr lang="en-US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Zhang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1998</a:t>
            </a:r>
            <a:r>
              <a:rPr lang="ru-RU" sz="2200" spc="1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Существует определенная зависимость сейсмичности от 11-летнего солнечного цикла -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положительная корреляция количества землетрясений и фаз 11-летнего цикла солнечной активности. (</a:t>
            </a:r>
            <a:r>
              <a:rPr lang="ru-RU" sz="22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Сытинский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1973, 1989, 1997).</a:t>
            </a:r>
            <a:endParaRPr lang="ru-RU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Существует обратное утверждение - 11-летние циклы сейсмической активности имеют отрицательную корреляцию с циклами солнечной активности и геомагнитными возмущениями. (Соболев и др., 1998). </a:t>
            </a: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Отрицание связи солнечной активности с глобальной сейсмичностью Земли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Love and Thomas, 2013).</a:t>
            </a:r>
            <a:endParaRPr lang="ru-RU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электромагнитное воздействие солнечных вспышек на процессы в литосфере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Autofit/>
          </a:bodyPr>
          <a:lstStyle/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Гипотеза о </a:t>
            </a:r>
            <a:r>
              <a:rPr lang="ru-RU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триггерном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воздействии резких вариаций геомагнитного поля на сейсмичность </a:t>
            </a:r>
            <a:r>
              <a:rPr lang="en-US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en-US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Sobolev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др. 2001; </a:t>
            </a:r>
            <a:r>
              <a:rPr lang="en-US" sz="2200" spc="5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Zakrzhevskaya</a:t>
            </a:r>
            <a:r>
              <a:rPr lang="en-US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</a:t>
            </a:r>
            <a:r>
              <a:rPr lang="en-US" sz="2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Sobolev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2002; </a:t>
            </a:r>
            <a:r>
              <a:rPr lang="en-US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Tarasov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</a:t>
            </a:r>
            <a:r>
              <a:rPr lang="en-US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Tarasova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2002).</a:t>
            </a:r>
            <a:endParaRPr lang="en-US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Влияние солнечных вспышек на сейсмический шум (Сычева, Богомолов, Сычев, 2011).</a:t>
            </a:r>
            <a:endParaRPr lang="en-US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Механизм стимулирования сейсмической активности суточными Sq-вариациями геомагнитного поля (</a:t>
            </a:r>
            <a:r>
              <a:rPr lang="ru-RU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Duma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</a:t>
            </a:r>
            <a:r>
              <a:rPr lang="ru-RU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Ruzhin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2003; </a:t>
            </a:r>
            <a:r>
              <a:rPr lang="en-US" sz="2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Tzanis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2010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). </a:t>
            </a:r>
            <a:endParaRPr lang="en-US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/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Теоретическая модель генерации геомагнитных пульсаций ионизирующим излучением солнечных вспышек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приближении идеально проводящей Земли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Сорокин и Ященко, 1990; </a:t>
            </a:r>
            <a:r>
              <a:rPr lang="ru-RU" sz="2200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Гутоп</a:t>
            </a:r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др., 1993) </a:t>
            </a:r>
            <a:endParaRPr lang="en-US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/>
            <a:r>
              <a:rPr lang="ru-RU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Теоретическая модель генерации всплеска теллурических токов в литосфере как следствия солнечных вспышек </a:t>
            </a:r>
            <a:r>
              <a:rPr lang="en-US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(Sorokin et al, 2019, Earthquake Science, in print).</a:t>
            </a:r>
            <a:endParaRPr lang="ru-RU" sz="22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Численные оценки генерации всплеска теллурических токов в литосфере вследствие солнечных вспышек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97B6CA-74C3-47D9-91FF-49BEA6D2D1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81642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958BEF6-5E3C-4247-8DDA-486B786080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32048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Проводимость земной коры (</a:t>
            </a:r>
            <a:r>
              <a:rPr lang="ru-RU" dirty="0" err="1" smtClean="0"/>
              <a:t>Бишкекский</a:t>
            </a:r>
            <a:r>
              <a:rPr lang="ru-RU" dirty="0" smtClean="0"/>
              <a:t> геодинамический полигон, Северный Тянь-Шань)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5172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Плотность тока, генерируемого солнечной вспышкой в земной коре для различных времен (1 – 5 с, 2 – 10 с, 3 – 15 с; 4 – 20 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численного анализа (Сорокин и др., 2019, </a:t>
            </a:r>
            <a:r>
              <a:rPr lang="en-US" sz="2800" dirty="0" smtClean="0"/>
              <a:t>Earthquake Science, accepted for print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7714F0ED-7D4C-46F2-B736-9BDF4F43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Солнечные вспышки генерируют теллурические токи сопоставимые с токами, искусственных импульсных источников.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сигнала определяются возмущением интегральных проводимостей ионосферы и в зависимости от их соотношения может наблюдаться осциллирующий или апериодический режимы магнитных возмущений.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Амплитуда пульсаций может достигать ~10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нТл.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Амплитуда горизонтальной компоненты электрического поля на поверхности Земли может достигает 0.01 мВ/м.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электрического тока в литосфере достигает 10</a:t>
            </a:r>
            <a:r>
              <a:rPr lang="ru-RU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-6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А/м</a:t>
            </a:r>
            <a:r>
              <a:rPr lang="ru-RU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 мощности выделения тепла этим током достигает 10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-7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Вт/м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Ток концентрируется в слоях с повышенной электрической проводимостью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в проводящем слое проводимость выше в пять раз, то плотность тока возрастает на порядок по сравнению с его значением на меньшей глубине.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Амплитуда тока в литосфере значительно больше для вспышек с быстрым фронтом нарастания излучения по сравнению с более медленными процессами ионизации ионосферы.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Плотности тока, генерируемые в земной коре искусственным источником и солнечными вспышками</a:t>
            </a:r>
            <a:endParaRPr lang="ru-RU" sz="3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50925"/>
            <a:ext cx="81359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5076824" y="4702492"/>
            <a:ext cx="4067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2400" b="1" dirty="0" err="1" smtClean="0"/>
              <a:t>МГД-генератор</a:t>
            </a:r>
            <a:r>
              <a:rPr lang="ru-RU" altLang="zh-CN" sz="2400" b="1" dirty="0" smtClean="0"/>
              <a:t>: </a:t>
            </a:r>
          </a:p>
          <a:p>
            <a:pPr>
              <a:spcBef>
                <a:spcPct val="50000"/>
              </a:spcBef>
            </a:pPr>
            <a:r>
              <a:rPr lang="ru-RU" altLang="zh-CN" sz="2400" b="1" dirty="0" smtClean="0"/>
              <a:t>     10</a:t>
            </a:r>
            <a:r>
              <a:rPr lang="ru-RU" altLang="zh-CN" sz="2400" b="1" baseline="30000" dirty="0" smtClean="0"/>
              <a:t>-7</a:t>
            </a:r>
            <a:r>
              <a:rPr lang="ru-RU" altLang="zh-CN" sz="2400" b="1" baseline="30000" dirty="0"/>
              <a:t>…-8</a:t>
            </a:r>
            <a:r>
              <a:rPr lang="ru-RU" altLang="zh-CN" sz="2400" b="1" dirty="0"/>
              <a:t> </a:t>
            </a:r>
            <a:r>
              <a:rPr lang="en-US" altLang="zh-CN" sz="2400" b="1" dirty="0"/>
              <a:t>A</a:t>
            </a:r>
            <a:r>
              <a:rPr lang="ru-RU" altLang="zh-CN" sz="2400" b="1" dirty="0"/>
              <a:t>/</a:t>
            </a:r>
            <a:r>
              <a:rPr lang="en-US" altLang="zh-CN" sz="2400" b="1" dirty="0"/>
              <a:t>m</a:t>
            </a:r>
            <a:r>
              <a:rPr lang="ru-RU" altLang="zh-CN" sz="2400" b="1" baseline="30000" dirty="0" smtClean="0"/>
              <a:t>2</a:t>
            </a:r>
          </a:p>
          <a:p>
            <a:pPr>
              <a:spcBef>
                <a:spcPct val="50000"/>
              </a:spcBef>
            </a:pPr>
            <a:r>
              <a:rPr lang="ru-RU" altLang="zh-CN" sz="2400" b="1" dirty="0" smtClean="0">
                <a:solidFill>
                  <a:srgbClr val="FF0000"/>
                </a:solidFill>
              </a:rPr>
              <a:t>Солнечная вспышка: </a:t>
            </a:r>
          </a:p>
          <a:p>
            <a:pPr>
              <a:spcBef>
                <a:spcPct val="50000"/>
              </a:spcBef>
            </a:pPr>
            <a:r>
              <a:rPr lang="ru-RU" altLang="zh-CN" sz="2400" b="1" dirty="0" smtClean="0">
                <a:solidFill>
                  <a:srgbClr val="FF0000"/>
                </a:solidFill>
              </a:rPr>
              <a:t>      10</a:t>
            </a:r>
            <a:r>
              <a:rPr lang="ru-RU" altLang="zh-CN" sz="2400" b="1" baseline="30000" dirty="0" smtClean="0">
                <a:solidFill>
                  <a:srgbClr val="FF0000"/>
                </a:solidFill>
              </a:rPr>
              <a:t>-6</a:t>
            </a:r>
            <a:r>
              <a:rPr lang="ru-RU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</a:t>
            </a:r>
            <a:r>
              <a:rPr lang="ru-RU" altLang="zh-CN" sz="2400" b="1" dirty="0" smtClean="0">
                <a:solidFill>
                  <a:srgbClr val="FF0000"/>
                </a:solidFill>
              </a:rPr>
              <a:t>/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</a:t>
            </a:r>
            <a:r>
              <a:rPr lang="ru-RU" altLang="zh-CN" sz="2400" b="1" baseline="30000" dirty="0" smtClean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ru-RU" altLang="zh-CN" sz="2400" b="1" baseline="300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zh-CN" sz="2400" b="1" dirty="0" smtClean="0">
                <a:solidFill>
                  <a:srgbClr val="FF0000"/>
                </a:solidFill>
              </a:rPr>
              <a:t> </a:t>
            </a:r>
            <a:endParaRPr lang="ru-RU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63D70F-4546-4299-9858-5B117B1A446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4464050" cy="18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ictor\Desktop\50 strong solar flar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637205" cy="6858000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ru/1/1f/%D0%A1%D0%BE%D0%BB%D0%BD%D0%B5%D1%87%D0%BD%D0%B0%D1%8F_%D0%B2%D1%81%D0%BF%D1%8B%D1%88%D0%BA%D0%B0_14_%D0%B4%D0%B5%D0%BA%D0%B0%D0%B1%D1%80%D1%8F_2014_%D0%B3._01-50_%D0%9C%D1%81%D0%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9" y="0"/>
            <a:ext cx="3492895" cy="349289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92080" y="3555750"/>
          <a:ext cx="3456384" cy="3302250"/>
        </p:xfrm>
        <a:graphic>
          <a:graphicData uri="http://schemas.openxmlformats.org/drawingml/2006/table">
            <a:tbl>
              <a:tblPr/>
              <a:tblGrid>
                <a:gridCol w="1152128"/>
                <a:gridCol w="2304256"/>
              </a:tblGrid>
              <a:tr h="12579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Индекс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Интенсивность рентгеновского излучения </a:t>
                      </a:r>
                      <a:r>
                        <a:rPr lang="ru-RU" b="1" dirty="0"/>
                        <a:t>в пике (Вт/м</a:t>
                      </a:r>
                      <a:r>
                        <a:rPr lang="ru-RU" b="1" baseline="30000" dirty="0"/>
                        <a:t>2</a:t>
                      </a:r>
                      <a:r>
                        <a:rPr lang="ru-RU" b="1" dirty="0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870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меньше 10</a:t>
                      </a:r>
                      <a:r>
                        <a:rPr lang="ru-RU" b="1" baseline="30000" dirty="0"/>
                        <a:t>−7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2955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 1,0×10</a:t>
                      </a:r>
                      <a:r>
                        <a:rPr lang="ru-RU" b="1" baseline="30000" dirty="0"/>
                        <a:t>−7</a:t>
                      </a:r>
                      <a:r>
                        <a:rPr lang="ru-RU" b="1" dirty="0"/>
                        <a:t> до 10</a:t>
                      </a:r>
                      <a:r>
                        <a:rPr lang="ru-RU" b="1" baseline="30000" dirty="0"/>
                        <a:t>−6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4849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 1,0×10</a:t>
                      </a:r>
                      <a:r>
                        <a:rPr lang="ru-RU" b="1" baseline="30000" dirty="0"/>
                        <a:t>−6</a:t>
                      </a:r>
                      <a:r>
                        <a:rPr lang="ru-RU" b="1" dirty="0"/>
                        <a:t> до 10</a:t>
                      </a:r>
                      <a:r>
                        <a:rPr lang="ru-RU" b="1" baseline="30000" dirty="0"/>
                        <a:t>−5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48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 1,0×10</a:t>
                      </a:r>
                      <a:r>
                        <a:rPr lang="ru-RU" b="1" baseline="30000" dirty="0"/>
                        <a:t>−5</a:t>
                      </a:r>
                      <a:r>
                        <a:rPr lang="ru-RU" b="1" dirty="0"/>
                        <a:t> до 10</a:t>
                      </a:r>
                      <a:r>
                        <a:rPr lang="ru-RU" b="1" baseline="30000" dirty="0"/>
                        <a:t>−4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70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больше 10</a:t>
                      </a:r>
                      <a:r>
                        <a:rPr lang="ru-RU" b="1" baseline="30000" dirty="0"/>
                        <a:t>−4</a:t>
                      </a:r>
                      <a:endParaRPr lang="ru-RU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32848" cy="52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Вспышечная активность Солнца 5-6 сентября 2017 г.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6300192" y="2060848"/>
            <a:ext cx="648072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20272" y="21328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Х9.3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385888"/>
            <a:ext cx="6724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5733256"/>
            <a:ext cx="434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https://tesis.lebedev.ru/info/20171229.html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5733256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Лаборатория Рентгеновской астрономии Солнца 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ФИАН)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39421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Геомагнитная обстановка 6-9 сентября 2017 г.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920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Влияние солнечных вспышек на глобальную сейсмическую активность:  Анализ воздействия солнечной вспышки класса Х9.3 6 сентября 2017 г.</vt:lpstr>
      <vt:lpstr>Исследования возможного влияния солнечной активности на сейсмический режим Земли </vt:lpstr>
      <vt:lpstr>Возможное электромагнитное воздействие солнечных вспышек на процессы в литосфере</vt:lpstr>
      <vt:lpstr>Численные оценки генерации всплеска теллурических токов в литосфере вследствие солнечных вспышек</vt:lpstr>
      <vt:lpstr>Результаты численного анализа (Сорокин и др., 2019, Earthquake Science, accepted for print)</vt:lpstr>
      <vt:lpstr>Плотности тока, генерируемые в земной коре искусственным источником и солнечными вспышками</vt:lpstr>
      <vt:lpstr>Слайд 7</vt:lpstr>
      <vt:lpstr>Слайд 8</vt:lpstr>
      <vt:lpstr>Слайд 9</vt:lpstr>
      <vt:lpstr>Глобальное суточное количество землетрясений    до и после солнечной вспышки класса Х9.3 6 сентября 2017 г. (11:53 UTC)</vt:lpstr>
      <vt:lpstr>Суточное количество землетрясений до и после солнечной вспышки 6 сентября 2017 г. (11:53 UTC) по каталогу USGS (М4)</vt:lpstr>
      <vt:lpstr>Анализ пиков сейсмичности</vt:lpstr>
      <vt:lpstr>Локальная сейсмичность после солнечной вспышки (регион Греция)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Victor Novikov</cp:lastModifiedBy>
  <cp:revision>53</cp:revision>
  <dcterms:created xsi:type="dcterms:W3CDTF">2019-05-27T16:44:00Z</dcterms:created>
  <dcterms:modified xsi:type="dcterms:W3CDTF">2019-06-07T05:25:19Z</dcterms:modified>
</cp:coreProperties>
</file>