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</p:sldMasterIdLst>
  <p:notesMasterIdLst>
    <p:notesMasterId r:id="rId15"/>
  </p:notesMasterIdLst>
  <p:sldIdLst>
    <p:sldId id="280" r:id="rId2"/>
    <p:sldId id="281" r:id="rId3"/>
    <p:sldId id="282" r:id="rId4"/>
    <p:sldId id="283" r:id="rId5"/>
    <p:sldId id="284" r:id="rId6"/>
    <p:sldId id="285" r:id="rId7"/>
    <p:sldId id="269" r:id="rId8"/>
    <p:sldId id="270" r:id="rId9"/>
    <p:sldId id="277" r:id="rId10"/>
    <p:sldId id="271" r:id="rId11"/>
    <p:sldId id="278" r:id="rId12"/>
    <p:sldId id="273" r:id="rId13"/>
    <p:sldId id="279" r:id="rId14"/>
  </p:sldIdLst>
  <p:sldSz cx="9144000" cy="6858000" type="screen4x3"/>
  <p:notesSz cx="7102475" cy="102314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0951" autoAdjust="0"/>
  </p:normalViewPr>
  <p:slideViewPr>
    <p:cSldViewPr>
      <p:cViewPr>
        <p:scale>
          <a:sx n="75" d="100"/>
          <a:sy n="75" d="100"/>
        </p:scale>
        <p:origin x="-10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7" d="100"/>
          <a:sy n="107" d="100"/>
        </p:scale>
        <p:origin x="-3312" y="-90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\&#1057;&#1045;&#1049;&#1057;&#1052;&#1048;&#1050;&#1040;\2018\&#1056;&#1072;&#1089;&#1074;&#1091;&#1084;&#1095;&#1086;&#1088;&#1088;\&#1040;&#1057;&#1050;&#1057;&#1052;\&#1074;&#1079;&#1088;&#1099;&#1074;&#1099;%20-%20&#1090;&#1086;&#1088;&#1094;&#1099;\1000-1400%20100-500%20300-700\2017%20E+T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\&#1057;&#1045;&#1049;&#1057;&#1052;&#1048;&#1050;&#1040;\2018\&#1056;&#1072;&#1089;&#1074;&#1091;&#1084;&#1095;&#1086;&#1088;&#1088;\&#1040;&#1057;&#1050;&#1057;&#1052;\&#1074;&#1079;&#1088;&#1099;&#1074;&#1099;%20-%20&#1090;&#1086;&#1088;&#1094;&#1099;\1000-1400%20100-500%20300-700\2017%20E+T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3.0598531211884172E-2"/>
          <c:y val="0.15487529763456559"/>
          <c:w val="0.92638605354483261"/>
          <c:h val="0.79656464535863858"/>
        </c:manualLayout>
      </c:layout>
      <c:barChart>
        <c:barDir val="col"/>
        <c:grouping val="clustered"/>
        <c:ser>
          <c:idx val="1"/>
          <c:order val="1"/>
          <c:tx>
            <c:strRef>
              <c:f>CATALOGRAS!$G$1</c:f>
              <c:strCache>
                <c:ptCount val="1"/>
                <c:pt idx="0">
                  <c:v>торцевой взрыв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CATALOGRAS!$A$2:$A$939</c:f>
              <c:numCache>
                <c:formatCode>dd/mm/yyyy</c:formatCode>
                <c:ptCount val="938"/>
                <c:pt idx="0">
                  <c:v>42736</c:v>
                </c:pt>
                <c:pt idx="1">
                  <c:v>42736</c:v>
                </c:pt>
                <c:pt idx="2">
                  <c:v>42737</c:v>
                </c:pt>
                <c:pt idx="3">
                  <c:v>42737</c:v>
                </c:pt>
                <c:pt idx="4">
                  <c:v>42737</c:v>
                </c:pt>
                <c:pt idx="5">
                  <c:v>42738</c:v>
                </c:pt>
                <c:pt idx="6">
                  <c:v>42738</c:v>
                </c:pt>
                <c:pt idx="7">
                  <c:v>42739</c:v>
                </c:pt>
                <c:pt idx="8">
                  <c:v>42739</c:v>
                </c:pt>
                <c:pt idx="9">
                  <c:v>42739</c:v>
                </c:pt>
                <c:pt idx="10">
                  <c:v>42739</c:v>
                </c:pt>
                <c:pt idx="11">
                  <c:v>42740</c:v>
                </c:pt>
                <c:pt idx="12">
                  <c:v>42742</c:v>
                </c:pt>
                <c:pt idx="13">
                  <c:v>42743</c:v>
                </c:pt>
                <c:pt idx="14">
                  <c:v>42743</c:v>
                </c:pt>
                <c:pt idx="15">
                  <c:v>42744</c:v>
                </c:pt>
                <c:pt idx="16">
                  <c:v>42745</c:v>
                </c:pt>
                <c:pt idx="17">
                  <c:v>42745</c:v>
                </c:pt>
                <c:pt idx="18">
                  <c:v>42745</c:v>
                </c:pt>
                <c:pt idx="19">
                  <c:v>42745</c:v>
                </c:pt>
                <c:pt idx="20">
                  <c:v>42746</c:v>
                </c:pt>
                <c:pt idx="21">
                  <c:v>42746</c:v>
                </c:pt>
                <c:pt idx="22">
                  <c:v>42747</c:v>
                </c:pt>
                <c:pt idx="23">
                  <c:v>42747</c:v>
                </c:pt>
                <c:pt idx="24">
                  <c:v>42747</c:v>
                </c:pt>
                <c:pt idx="25">
                  <c:v>42747</c:v>
                </c:pt>
                <c:pt idx="26">
                  <c:v>42748</c:v>
                </c:pt>
                <c:pt idx="27">
                  <c:v>42748</c:v>
                </c:pt>
                <c:pt idx="28">
                  <c:v>42749</c:v>
                </c:pt>
                <c:pt idx="29">
                  <c:v>42749</c:v>
                </c:pt>
                <c:pt idx="30">
                  <c:v>42749</c:v>
                </c:pt>
                <c:pt idx="31">
                  <c:v>42751</c:v>
                </c:pt>
                <c:pt idx="32">
                  <c:v>42752</c:v>
                </c:pt>
                <c:pt idx="33">
                  <c:v>42753</c:v>
                </c:pt>
                <c:pt idx="34">
                  <c:v>42754</c:v>
                </c:pt>
                <c:pt idx="35">
                  <c:v>42754</c:v>
                </c:pt>
                <c:pt idx="36">
                  <c:v>42754</c:v>
                </c:pt>
                <c:pt idx="37">
                  <c:v>42755</c:v>
                </c:pt>
                <c:pt idx="38">
                  <c:v>42757</c:v>
                </c:pt>
                <c:pt idx="39">
                  <c:v>42757</c:v>
                </c:pt>
                <c:pt idx="40">
                  <c:v>42759</c:v>
                </c:pt>
                <c:pt idx="41">
                  <c:v>42759</c:v>
                </c:pt>
                <c:pt idx="42">
                  <c:v>42759</c:v>
                </c:pt>
                <c:pt idx="43">
                  <c:v>42759</c:v>
                </c:pt>
                <c:pt idx="44">
                  <c:v>42759</c:v>
                </c:pt>
                <c:pt idx="45">
                  <c:v>42759</c:v>
                </c:pt>
                <c:pt idx="46">
                  <c:v>42759</c:v>
                </c:pt>
                <c:pt idx="47">
                  <c:v>42760</c:v>
                </c:pt>
                <c:pt idx="48">
                  <c:v>42760</c:v>
                </c:pt>
                <c:pt idx="49">
                  <c:v>42760</c:v>
                </c:pt>
                <c:pt idx="50">
                  <c:v>42761</c:v>
                </c:pt>
                <c:pt idx="51">
                  <c:v>42761</c:v>
                </c:pt>
                <c:pt idx="52">
                  <c:v>42761</c:v>
                </c:pt>
                <c:pt idx="53">
                  <c:v>42761</c:v>
                </c:pt>
                <c:pt idx="54">
                  <c:v>42761</c:v>
                </c:pt>
                <c:pt idx="55">
                  <c:v>42761</c:v>
                </c:pt>
                <c:pt idx="56">
                  <c:v>42762</c:v>
                </c:pt>
                <c:pt idx="57">
                  <c:v>42763</c:v>
                </c:pt>
                <c:pt idx="58">
                  <c:v>42764</c:v>
                </c:pt>
                <c:pt idx="59">
                  <c:v>42765</c:v>
                </c:pt>
                <c:pt idx="60">
                  <c:v>42766</c:v>
                </c:pt>
                <c:pt idx="61">
                  <c:v>42766</c:v>
                </c:pt>
                <c:pt idx="62">
                  <c:v>42767</c:v>
                </c:pt>
                <c:pt idx="63">
                  <c:v>42767</c:v>
                </c:pt>
                <c:pt idx="64">
                  <c:v>42767</c:v>
                </c:pt>
                <c:pt idx="65">
                  <c:v>42767</c:v>
                </c:pt>
                <c:pt idx="66">
                  <c:v>42768</c:v>
                </c:pt>
                <c:pt idx="67">
                  <c:v>42769</c:v>
                </c:pt>
                <c:pt idx="68">
                  <c:v>42769</c:v>
                </c:pt>
                <c:pt idx="69">
                  <c:v>42769</c:v>
                </c:pt>
                <c:pt idx="70">
                  <c:v>42771</c:v>
                </c:pt>
                <c:pt idx="71">
                  <c:v>42772</c:v>
                </c:pt>
                <c:pt idx="72">
                  <c:v>42772</c:v>
                </c:pt>
                <c:pt idx="73">
                  <c:v>42773</c:v>
                </c:pt>
                <c:pt idx="74">
                  <c:v>42773</c:v>
                </c:pt>
                <c:pt idx="75">
                  <c:v>42773</c:v>
                </c:pt>
                <c:pt idx="76">
                  <c:v>42773</c:v>
                </c:pt>
                <c:pt idx="77">
                  <c:v>42773</c:v>
                </c:pt>
                <c:pt idx="78">
                  <c:v>42774</c:v>
                </c:pt>
                <c:pt idx="79">
                  <c:v>42774</c:v>
                </c:pt>
                <c:pt idx="80">
                  <c:v>42775</c:v>
                </c:pt>
                <c:pt idx="81">
                  <c:v>42776</c:v>
                </c:pt>
                <c:pt idx="82">
                  <c:v>42779</c:v>
                </c:pt>
                <c:pt idx="83">
                  <c:v>42780</c:v>
                </c:pt>
                <c:pt idx="84">
                  <c:v>42781</c:v>
                </c:pt>
                <c:pt idx="85">
                  <c:v>42781</c:v>
                </c:pt>
                <c:pt idx="86">
                  <c:v>42781</c:v>
                </c:pt>
                <c:pt idx="87">
                  <c:v>42781</c:v>
                </c:pt>
                <c:pt idx="88">
                  <c:v>42783</c:v>
                </c:pt>
                <c:pt idx="89">
                  <c:v>42783</c:v>
                </c:pt>
                <c:pt idx="90">
                  <c:v>42784</c:v>
                </c:pt>
                <c:pt idx="91">
                  <c:v>42784</c:v>
                </c:pt>
                <c:pt idx="92">
                  <c:v>42785</c:v>
                </c:pt>
                <c:pt idx="93">
                  <c:v>42786</c:v>
                </c:pt>
                <c:pt idx="94">
                  <c:v>42786</c:v>
                </c:pt>
                <c:pt idx="95">
                  <c:v>42787</c:v>
                </c:pt>
                <c:pt idx="96">
                  <c:v>42787</c:v>
                </c:pt>
                <c:pt idx="97">
                  <c:v>42787</c:v>
                </c:pt>
                <c:pt idx="98">
                  <c:v>42788</c:v>
                </c:pt>
                <c:pt idx="99">
                  <c:v>42790</c:v>
                </c:pt>
                <c:pt idx="100">
                  <c:v>42791</c:v>
                </c:pt>
                <c:pt idx="101">
                  <c:v>42792</c:v>
                </c:pt>
                <c:pt idx="102">
                  <c:v>42793</c:v>
                </c:pt>
                <c:pt idx="103">
                  <c:v>42793</c:v>
                </c:pt>
                <c:pt idx="104">
                  <c:v>42794</c:v>
                </c:pt>
                <c:pt idx="105">
                  <c:v>42797</c:v>
                </c:pt>
                <c:pt idx="106">
                  <c:v>42798</c:v>
                </c:pt>
                <c:pt idx="107">
                  <c:v>42798</c:v>
                </c:pt>
                <c:pt idx="108">
                  <c:v>42799</c:v>
                </c:pt>
                <c:pt idx="109">
                  <c:v>42800</c:v>
                </c:pt>
                <c:pt idx="110">
                  <c:v>42801</c:v>
                </c:pt>
                <c:pt idx="111">
                  <c:v>42802</c:v>
                </c:pt>
                <c:pt idx="112">
                  <c:v>42804</c:v>
                </c:pt>
                <c:pt idx="113">
                  <c:v>42806</c:v>
                </c:pt>
                <c:pt idx="114">
                  <c:v>42807</c:v>
                </c:pt>
                <c:pt idx="115">
                  <c:v>42808</c:v>
                </c:pt>
                <c:pt idx="116">
                  <c:v>42810</c:v>
                </c:pt>
                <c:pt idx="117">
                  <c:v>42813</c:v>
                </c:pt>
                <c:pt idx="118">
                  <c:v>42814</c:v>
                </c:pt>
                <c:pt idx="119">
                  <c:v>42814</c:v>
                </c:pt>
                <c:pt idx="120">
                  <c:v>42814</c:v>
                </c:pt>
                <c:pt idx="121">
                  <c:v>42814</c:v>
                </c:pt>
                <c:pt idx="122">
                  <c:v>42814</c:v>
                </c:pt>
                <c:pt idx="123">
                  <c:v>42815</c:v>
                </c:pt>
                <c:pt idx="124">
                  <c:v>42817</c:v>
                </c:pt>
                <c:pt idx="125">
                  <c:v>42817</c:v>
                </c:pt>
                <c:pt idx="126">
                  <c:v>42818</c:v>
                </c:pt>
                <c:pt idx="127">
                  <c:v>42820</c:v>
                </c:pt>
                <c:pt idx="128">
                  <c:v>42822</c:v>
                </c:pt>
                <c:pt idx="129">
                  <c:v>42823</c:v>
                </c:pt>
                <c:pt idx="130">
                  <c:v>42824</c:v>
                </c:pt>
                <c:pt idx="131">
                  <c:v>42824</c:v>
                </c:pt>
                <c:pt idx="132">
                  <c:v>42825</c:v>
                </c:pt>
                <c:pt idx="133">
                  <c:v>42826</c:v>
                </c:pt>
                <c:pt idx="134">
                  <c:v>42830</c:v>
                </c:pt>
                <c:pt idx="135">
                  <c:v>42830.285266203704</c:v>
                </c:pt>
                <c:pt idx="136">
                  <c:v>42831</c:v>
                </c:pt>
                <c:pt idx="137">
                  <c:v>42831.951689814814</c:v>
                </c:pt>
                <c:pt idx="138">
                  <c:v>42832</c:v>
                </c:pt>
                <c:pt idx="139">
                  <c:v>42832.9736805555</c:v>
                </c:pt>
                <c:pt idx="140">
                  <c:v>42834</c:v>
                </c:pt>
                <c:pt idx="141">
                  <c:v>42834</c:v>
                </c:pt>
                <c:pt idx="142">
                  <c:v>42835.296712962954</c:v>
                </c:pt>
                <c:pt idx="143">
                  <c:v>42838.945613425996</c:v>
                </c:pt>
                <c:pt idx="144">
                  <c:v>42839</c:v>
                </c:pt>
                <c:pt idx="145">
                  <c:v>42841</c:v>
                </c:pt>
                <c:pt idx="146">
                  <c:v>42841</c:v>
                </c:pt>
                <c:pt idx="147">
                  <c:v>42841</c:v>
                </c:pt>
                <c:pt idx="148">
                  <c:v>42842.291550925926</c:v>
                </c:pt>
                <c:pt idx="149">
                  <c:v>42844</c:v>
                </c:pt>
                <c:pt idx="150">
                  <c:v>42845</c:v>
                </c:pt>
                <c:pt idx="151">
                  <c:v>42845</c:v>
                </c:pt>
                <c:pt idx="152">
                  <c:v>42845</c:v>
                </c:pt>
                <c:pt idx="153">
                  <c:v>42847.290046296286</c:v>
                </c:pt>
                <c:pt idx="154">
                  <c:v>42848</c:v>
                </c:pt>
                <c:pt idx="155">
                  <c:v>42848</c:v>
                </c:pt>
                <c:pt idx="156">
                  <c:v>42848</c:v>
                </c:pt>
                <c:pt idx="157">
                  <c:v>42851</c:v>
                </c:pt>
                <c:pt idx="158">
                  <c:v>42851</c:v>
                </c:pt>
                <c:pt idx="159">
                  <c:v>42851</c:v>
                </c:pt>
                <c:pt idx="160">
                  <c:v>42851</c:v>
                </c:pt>
                <c:pt idx="161">
                  <c:v>42851.960300925923</c:v>
                </c:pt>
                <c:pt idx="162">
                  <c:v>42852</c:v>
                </c:pt>
                <c:pt idx="163">
                  <c:v>42853</c:v>
                </c:pt>
                <c:pt idx="164">
                  <c:v>42853</c:v>
                </c:pt>
                <c:pt idx="165">
                  <c:v>42853.256168981476</c:v>
                </c:pt>
                <c:pt idx="166">
                  <c:v>42854</c:v>
                </c:pt>
                <c:pt idx="167">
                  <c:v>42856</c:v>
                </c:pt>
                <c:pt idx="168">
                  <c:v>42856</c:v>
                </c:pt>
                <c:pt idx="169">
                  <c:v>42857</c:v>
                </c:pt>
                <c:pt idx="170">
                  <c:v>42857</c:v>
                </c:pt>
                <c:pt idx="171">
                  <c:v>42857</c:v>
                </c:pt>
                <c:pt idx="172">
                  <c:v>42857</c:v>
                </c:pt>
                <c:pt idx="173">
                  <c:v>42858</c:v>
                </c:pt>
                <c:pt idx="174">
                  <c:v>42861</c:v>
                </c:pt>
                <c:pt idx="175">
                  <c:v>42862</c:v>
                </c:pt>
                <c:pt idx="176">
                  <c:v>42862</c:v>
                </c:pt>
                <c:pt idx="177">
                  <c:v>42862</c:v>
                </c:pt>
                <c:pt idx="178">
                  <c:v>42862</c:v>
                </c:pt>
                <c:pt idx="179">
                  <c:v>42863</c:v>
                </c:pt>
                <c:pt idx="180">
                  <c:v>42863</c:v>
                </c:pt>
                <c:pt idx="181">
                  <c:v>42864</c:v>
                </c:pt>
                <c:pt idx="182">
                  <c:v>42865</c:v>
                </c:pt>
                <c:pt idx="183">
                  <c:v>42866</c:v>
                </c:pt>
                <c:pt idx="184">
                  <c:v>42866</c:v>
                </c:pt>
                <c:pt idx="185">
                  <c:v>42868</c:v>
                </c:pt>
                <c:pt idx="186">
                  <c:v>42871</c:v>
                </c:pt>
                <c:pt idx="187">
                  <c:v>42871</c:v>
                </c:pt>
                <c:pt idx="188">
                  <c:v>42872</c:v>
                </c:pt>
                <c:pt idx="189">
                  <c:v>42877</c:v>
                </c:pt>
                <c:pt idx="190">
                  <c:v>42877</c:v>
                </c:pt>
                <c:pt idx="191">
                  <c:v>42879</c:v>
                </c:pt>
                <c:pt idx="192">
                  <c:v>42881</c:v>
                </c:pt>
                <c:pt idx="193">
                  <c:v>42881</c:v>
                </c:pt>
                <c:pt idx="194">
                  <c:v>42882</c:v>
                </c:pt>
                <c:pt idx="195">
                  <c:v>42882</c:v>
                </c:pt>
                <c:pt idx="196">
                  <c:v>42884</c:v>
                </c:pt>
                <c:pt idx="197">
                  <c:v>42885</c:v>
                </c:pt>
                <c:pt idx="198">
                  <c:v>42885</c:v>
                </c:pt>
                <c:pt idx="199">
                  <c:v>42886</c:v>
                </c:pt>
                <c:pt idx="200">
                  <c:v>42856</c:v>
                </c:pt>
                <c:pt idx="201">
                  <c:v>42857</c:v>
                </c:pt>
                <c:pt idx="202">
                  <c:v>42858</c:v>
                </c:pt>
                <c:pt idx="203">
                  <c:v>42863</c:v>
                </c:pt>
                <c:pt idx="204">
                  <c:v>42871</c:v>
                </c:pt>
                <c:pt idx="205">
                  <c:v>42878</c:v>
                </c:pt>
                <c:pt idx="206">
                  <c:v>42881</c:v>
                </c:pt>
                <c:pt idx="207">
                  <c:v>42887</c:v>
                </c:pt>
                <c:pt idx="208">
                  <c:v>42887</c:v>
                </c:pt>
                <c:pt idx="209">
                  <c:v>42890</c:v>
                </c:pt>
                <c:pt idx="210">
                  <c:v>42891</c:v>
                </c:pt>
                <c:pt idx="211">
                  <c:v>42891</c:v>
                </c:pt>
                <c:pt idx="212">
                  <c:v>42891</c:v>
                </c:pt>
                <c:pt idx="213">
                  <c:v>42894</c:v>
                </c:pt>
                <c:pt idx="214">
                  <c:v>42896</c:v>
                </c:pt>
                <c:pt idx="215">
                  <c:v>42897</c:v>
                </c:pt>
                <c:pt idx="216">
                  <c:v>42898</c:v>
                </c:pt>
                <c:pt idx="217">
                  <c:v>42898</c:v>
                </c:pt>
                <c:pt idx="218">
                  <c:v>42899</c:v>
                </c:pt>
                <c:pt idx="219">
                  <c:v>42901</c:v>
                </c:pt>
                <c:pt idx="220">
                  <c:v>42902</c:v>
                </c:pt>
                <c:pt idx="221">
                  <c:v>42906</c:v>
                </c:pt>
                <c:pt idx="222">
                  <c:v>42910</c:v>
                </c:pt>
                <c:pt idx="223">
                  <c:v>42913</c:v>
                </c:pt>
                <c:pt idx="224">
                  <c:v>42913</c:v>
                </c:pt>
                <c:pt idx="225">
                  <c:v>42914</c:v>
                </c:pt>
                <c:pt idx="226">
                  <c:v>42916</c:v>
                </c:pt>
                <c:pt idx="227">
                  <c:v>42916</c:v>
                </c:pt>
                <c:pt idx="228">
                  <c:v>42916</c:v>
                </c:pt>
                <c:pt idx="229">
                  <c:v>42887</c:v>
                </c:pt>
                <c:pt idx="230">
                  <c:v>42888</c:v>
                </c:pt>
                <c:pt idx="231">
                  <c:v>42888</c:v>
                </c:pt>
                <c:pt idx="232">
                  <c:v>42893</c:v>
                </c:pt>
                <c:pt idx="233">
                  <c:v>42893</c:v>
                </c:pt>
                <c:pt idx="234">
                  <c:v>42898</c:v>
                </c:pt>
                <c:pt idx="235">
                  <c:v>42901</c:v>
                </c:pt>
                <c:pt idx="236">
                  <c:v>42901</c:v>
                </c:pt>
                <c:pt idx="237">
                  <c:v>42906</c:v>
                </c:pt>
                <c:pt idx="238">
                  <c:v>42908</c:v>
                </c:pt>
                <c:pt idx="239">
                  <c:v>42909</c:v>
                </c:pt>
                <c:pt idx="240">
                  <c:v>42912</c:v>
                </c:pt>
                <c:pt idx="241">
                  <c:v>42913</c:v>
                </c:pt>
                <c:pt idx="242">
                  <c:v>42916</c:v>
                </c:pt>
                <c:pt idx="243">
                  <c:v>42917</c:v>
                </c:pt>
                <c:pt idx="244">
                  <c:v>42917</c:v>
                </c:pt>
                <c:pt idx="245">
                  <c:v>42919</c:v>
                </c:pt>
                <c:pt idx="246">
                  <c:v>42919</c:v>
                </c:pt>
                <c:pt idx="247">
                  <c:v>42919</c:v>
                </c:pt>
                <c:pt idx="248">
                  <c:v>42919</c:v>
                </c:pt>
                <c:pt idx="249">
                  <c:v>42919</c:v>
                </c:pt>
                <c:pt idx="250">
                  <c:v>42920</c:v>
                </c:pt>
                <c:pt idx="251">
                  <c:v>42920</c:v>
                </c:pt>
                <c:pt idx="252">
                  <c:v>42921</c:v>
                </c:pt>
                <c:pt idx="253">
                  <c:v>42923</c:v>
                </c:pt>
                <c:pt idx="254">
                  <c:v>42923</c:v>
                </c:pt>
                <c:pt idx="255">
                  <c:v>42924</c:v>
                </c:pt>
                <c:pt idx="256">
                  <c:v>42926</c:v>
                </c:pt>
                <c:pt idx="257">
                  <c:v>42930</c:v>
                </c:pt>
                <c:pt idx="258">
                  <c:v>42931</c:v>
                </c:pt>
                <c:pt idx="259">
                  <c:v>42931</c:v>
                </c:pt>
                <c:pt idx="260">
                  <c:v>42931</c:v>
                </c:pt>
                <c:pt idx="261">
                  <c:v>42931</c:v>
                </c:pt>
                <c:pt idx="262">
                  <c:v>42931</c:v>
                </c:pt>
                <c:pt idx="263">
                  <c:v>42931</c:v>
                </c:pt>
                <c:pt idx="264">
                  <c:v>42931</c:v>
                </c:pt>
                <c:pt idx="265">
                  <c:v>42931</c:v>
                </c:pt>
                <c:pt idx="266">
                  <c:v>42931</c:v>
                </c:pt>
                <c:pt idx="267">
                  <c:v>42931</c:v>
                </c:pt>
                <c:pt idx="268">
                  <c:v>42932</c:v>
                </c:pt>
                <c:pt idx="269">
                  <c:v>42932</c:v>
                </c:pt>
                <c:pt idx="270">
                  <c:v>42933</c:v>
                </c:pt>
                <c:pt idx="271">
                  <c:v>42933</c:v>
                </c:pt>
                <c:pt idx="272">
                  <c:v>42935</c:v>
                </c:pt>
                <c:pt idx="273">
                  <c:v>42935</c:v>
                </c:pt>
                <c:pt idx="274">
                  <c:v>42936</c:v>
                </c:pt>
                <c:pt idx="275">
                  <c:v>42936</c:v>
                </c:pt>
                <c:pt idx="276">
                  <c:v>42937</c:v>
                </c:pt>
                <c:pt idx="277">
                  <c:v>42938</c:v>
                </c:pt>
                <c:pt idx="278">
                  <c:v>42938</c:v>
                </c:pt>
                <c:pt idx="279">
                  <c:v>42938</c:v>
                </c:pt>
                <c:pt idx="280">
                  <c:v>42938</c:v>
                </c:pt>
                <c:pt idx="281">
                  <c:v>42938</c:v>
                </c:pt>
                <c:pt idx="282">
                  <c:v>42939</c:v>
                </c:pt>
                <c:pt idx="283">
                  <c:v>42941</c:v>
                </c:pt>
                <c:pt idx="284">
                  <c:v>42941</c:v>
                </c:pt>
                <c:pt idx="285">
                  <c:v>42941</c:v>
                </c:pt>
                <c:pt idx="286">
                  <c:v>42942</c:v>
                </c:pt>
                <c:pt idx="287">
                  <c:v>42942</c:v>
                </c:pt>
                <c:pt idx="288">
                  <c:v>42943</c:v>
                </c:pt>
                <c:pt idx="289">
                  <c:v>42943</c:v>
                </c:pt>
                <c:pt idx="290">
                  <c:v>42943</c:v>
                </c:pt>
                <c:pt idx="291">
                  <c:v>42943</c:v>
                </c:pt>
                <c:pt idx="292">
                  <c:v>42943</c:v>
                </c:pt>
                <c:pt idx="293">
                  <c:v>42943</c:v>
                </c:pt>
                <c:pt idx="294">
                  <c:v>42943</c:v>
                </c:pt>
                <c:pt idx="295">
                  <c:v>42943</c:v>
                </c:pt>
                <c:pt idx="296">
                  <c:v>42943</c:v>
                </c:pt>
                <c:pt idx="297">
                  <c:v>42943</c:v>
                </c:pt>
                <c:pt idx="298">
                  <c:v>42943</c:v>
                </c:pt>
                <c:pt idx="299">
                  <c:v>42943</c:v>
                </c:pt>
                <c:pt idx="300">
                  <c:v>42944</c:v>
                </c:pt>
                <c:pt idx="301">
                  <c:v>42944</c:v>
                </c:pt>
                <c:pt idx="302">
                  <c:v>42947</c:v>
                </c:pt>
                <c:pt idx="303">
                  <c:v>42947</c:v>
                </c:pt>
                <c:pt idx="304">
                  <c:v>42947</c:v>
                </c:pt>
                <c:pt idx="305">
                  <c:v>42947</c:v>
                </c:pt>
                <c:pt idx="306">
                  <c:v>42947</c:v>
                </c:pt>
                <c:pt idx="307">
                  <c:v>42948</c:v>
                </c:pt>
                <c:pt idx="308">
                  <c:v>42948</c:v>
                </c:pt>
                <c:pt idx="309">
                  <c:v>42949</c:v>
                </c:pt>
                <c:pt idx="310">
                  <c:v>42949</c:v>
                </c:pt>
                <c:pt idx="311">
                  <c:v>42951</c:v>
                </c:pt>
                <c:pt idx="312">
                  <c:v>42951</c:v>
                </c:pt>
                <c:pt idx="313">
                  <c:v>42951</c:v>
                </c:pt>
                <c:pt idx="314">
                  <c:v>42952</c:v>
                </c:pt>
                <c:pt idx="315">
                  <c:v>42952</c:v>
                </c:pt>
                <c:pt idx="316">
                  <c:v>42952</c:v>
                </c:pt>
                <c:pt idx="317">
                  <c:v>42952</c:v>
                </c:pt>
                <c:pt idx="318">
                  <c:v>42952</c:v>
                </c:pt>
                <c:pt idx="319">
                  <c:v>42953</c:v>
                </c:pt>
                <c:pt idx="320">
                  <c:v>42953</c:v>
                </c:pt>
                <c:pt idx="321">
                  <c:v>42954</c:v>
                </c:pt>
                <c:pt idx="322">
                  <c:v>42954</c:v>
                </c:pt>
                <c:pt idx="323">
                  <c:v>42956</c:v>
                </c:pt>
                <c:pt idx="324">
                  <c:v>42956</c:v>
                </c:pt>
                <c:pt idx="325">
                  <c:v>42957</c:v>
                </c:pt>
                <c:pt idx="326">
                  <c:v>42958</c:v>
                </c:pt>
                <c:pt idx="327">
                  <c:v>42959</c:v>
                </c:pt>
                <c:pt idx="328">
                  <c:v>42962</c:v>
                </c:pt>
                <c:pt idx="329">
                  <c:v>42962</c:v>
                </c:pt>
                <c:pt idx="330">
                  <c:v>42963</c:v>
                </c:pt>
                <c:pt idx="331">
                  <c:v>42964</c:v>
                </c:pt>
                <c:pt idx="332">
                  <c:v>42964</c:v>
                </c:pt>
                <c:pt idx="333">
                  <c:v>42964</c:v>
                </c:pt>
                <c:pt idx="334">
                  <c:v>42965</c:v>
                </c:pt>
                <c:pt idx="335">
                  <c:v>42965</c:v>
                </c:pt>
                <c:pt idx="336">
                  <c:v>42968</c:v>
                </c:pt>
                <c:pt idx="337">
                  <c:v>42970</c:v>
                </c:pt>
                <c:pt idx="338">
                  <c:v>42970</c:v>
                </c:pt>
                <c:pt idx="339">
                  <c:v>42971</c:v>
                </c:pt>
                <c:pt idx="340">
                  <c:v>42972</c:v>
                </c:pt>
                <c:pt idx="341">
                  <c:v>42973</c:v>
                </c:pt>
                <c:pt idx="342">
                  <c:v>42975</c:v>
                </c:pt>
                <c:pt idx="343">
                  <c:v>42975</c:v>
                </c:pt>
                <c:pt idx="344">
                  <c:v>42976</c:v>
                </c:pt>
                <c:pt idx="345">
                  <c:v>42976</c:v>
                </c:pt>
                <c:pt idx="346">
                  <c:v>42980</c:v>
                </c:pt>
                <c:pt idx="347">
                  <c:v>42981</c:v>
                </c:pt>
                <c:pt idx="348">
                  <c:v>42982</c:v>
                </c:pt>
                <c:pt idx="349">
                  <c:v>42982</c:v>
                </c:pt>
                <c:pt idx="350">
                  <c:v>42982</c:v>
                </c:pt>
                <c:pt idx="351">
                  <c:v>42982</c:v>
                </c:pt>
                <c:pt idx="352">
                  <c:v>42982</c:v>
                </c:pt>
                <c:pt idx="353">
                  <c:v>42983</c:v>
                </c:pt>
                <c:pt idx="354">
                  <c:v>42983</c:v>
                </c:pt>
                <c:pt idx="355">
                  <c:v>42984</c:v>
                </c:pt>
                <c:pt idx="356">
                  <c:v>42985</c:v>
                </c:pt>
                <c:pt idx="357">
                  <c:v>42985</c:v>
                </c:pt>
                <c:pt idx="358">
                  <c:v>42985</c:v>
                </c:pt>
                <c:pt idx="359">
                  <c:v>42985</c:v>
                </c:pt>
                <c:pt idx="360">
                  <c:v>42985</c:v>
                </c:pt>
                <c:pt idx="361">
                  <c:v>42986</c:v>
                </c:pt>
                <c:pt idx="362">
                  <c:v>42986</c:v>
                </c:pt>
                <c:pt idx="363">
                  <c:v>42986</c:v>
                </c:pt>
                <c:pt idx="364">
                  <c:v>42987</c:v>
                </c:pt>
                <c:pt idx="365">
                  <c:v>42989</c:v>
                </c:pt>
                <c:pt idx="366">
                  <c:v>42989</c:v>
                </c:pt>
                <c:pt idx="367">
                  <c:v>42989</c:v>
                </c:pt>
                <c:pt idx="368">
                  <c:v>42990</c:v>
                </c:pt>
                <c:pt idx="369">
                  <c:v>42990</c:v>
                </c:pt>
                <c:pt idx="370">
                  <c:v>42991</c:v>
                </c:pt>
                <c:pt idx="371">
                  <c:v>42992</c:v>
                </c:pt>
                <c:pt idx="372">
                  <c:v>42992</c:v>
                </c:pt>
                <c:pt idx="373">
                  <c:v>42992</c:v>
                </c:pt>
                <c:pt idx="374">
                  <c:v>42992</c:v>
                </c:pt>
                <c:pt idx="375">
                  <c:v>42992</c:v>
                </c:pt>
                <c:pt idx="376">
                  <c:v>42992</c:v>
                </c:pt>
                <c:pt idx="377">
                  <c:v>42992</c:v>
                </c:pt>
                <c:pt idx="378">
                  <c:v>42992</c:v>
                </c:pt>
                <c:pt idx="379">
                  <c:v>42992</c:v>
                </c:pt>
                <c:pt idx="380">
                  <c:v>42992</c:v>
                </c:pt>
                <c:pt idx="381">
                  <c:v>42992</c:v>
                </c:pt>
                <c:pt idx="382">
                  <c:v>42992</c:v>
                </c:pt>
                <c:pt idx="383">
                  <c:v>42992</c:v>
                </c:pt>
                <c:pt idx="384">
                  <c:v>42992</c:v>
                </c:pt>
                <c:pt idx="385">
                  <c:v>42992</c:v>
                </c:pt>
                <c:pt idx="386">
                  <c:v>42993</c:v>
                </c:pt>
                <c:pt idx="387">
                  <c:v>42993</c:v>
                </c:pt>
                <c:pt idx="388">
                  <c:v>42993</c:v>
                </c:pt>
                <c:pt idx="389">
                  <c:v>42993</c:v>
                </c:pt>
                <c:pt idx="390">
                  <c:v>42993</c:v>
                </c:pt>
                <c:pt idx="391">
                  <c:v>42994</c:v>
                </c:pt>
                <c:pt idx="392">
                  <c:v>42995</c:v>
                </c:pt>
                <c:pt idx="393">
                  <c:v>42995</c:v>
                </c:pt>
                <c:pt idx="394">
                  <c:v>42995</c:v>
                </c:pt>
                <c:pt idx="395">
                  <c:v>42996</c:v>
                </c:pt>
                <c:pt idx="396">
                  <c:v>42996</c:v>
                </c:pt>
                <c:pt idx="397">
                  <c:v>42998</c:v>
                </c:pt>
                <c:pt idx="398">
                  <c:v>42998</c:v>
                </c:pt>
                <c:pt idx="399">
                  <c:v>43002</c:v>
                </c:pt>
                <c:pt idx="400">
                  <c:v>43002</c:v>
                </c:pt>
                <c:pt idx="401">
                  <c:v>43003</c:v>
                </c:pt>
                <c:pt idx="402">
                  <c:v>43004</c:v>
                </c:pt>
                <c:pt idx="403">
                  <c:v>43005</c:v>
                </c:pt>
                <c:pt idx="404">
                  <c:v>43005</c:v>
                </c:pt>
                <c:pt idx="405">
                  <c:v>43005</c:v>
                </c:pt>
                <c:pt idx="406">
                  <c:v>43005</c:v>
                </c:pt>
                <c:pt idx="407">
                  <c:v>43006</c:v>
                </c:pt>
                <c:pt idx="408">
                  <c:v>43007</c:v>
                </c:pt>
                <c:pt idx="409">
                  <c:v>43007</c:v>
                </c:pt>
                <c:pt idx="410">
                  <c:v>43008</c:v>
                </c:pt>
                <c:pt idx="411">
                  <c:v>43008</c:v>
                </c:pt>
                <c:pt idx="412">
                  <c:v>43009</c:v>
                </c:pt>
                <c:pt idx="413">
                  <c:v>43009</c:v>
                </c:pt>
                <c:pt idx="414">
                  <c:v>43010</c:v>
                </c:pt>
                <c:pt idx="415">
                  <c:v>43011</c:v>
                </c:pt>
                <c:pt idx="416">
                  <c:v>43011</c:v>
                </c:pt>
                <c:pt idx="417">
                  <c:v>43012</c:v>
                </c:pt>
                <c:pt idx="418">
                  <c:v>43012</c:v>
                </c:pt>
                <c:pt idx="419">
                  <c:v>43012</c:v>
                </c:pt>
                <c:pt idx="420">
                  <c:v>43013</c:v>
                </c:pt>
                <c:pt idx="421">
                  <c:v>43013</c:v>
                </c:pt>
                <c:pt idx="422">
                  <c:v>43016</c:v>
                </c:pt>
                <c:pt idx="423">
                  <c:v>43016</c:v>
                </c:pt>
                <c:pt idx="424">
                  <c:v>43016</c:v>
                </c:pt>
                <c:pt idx="425">
                  <c:v>43017</c:v>
                </c:pt>
                <c:pt idx="426">
                  <c:v>43017</c:v>
                </c:pt>
                <c:pt idx="427">
                  <c:v>43017</c:v>
                </c:pt>
                <c:pt idx="428">
                  <c:v>43018</c:v>
                </c:pt>
                <c:pt idx="429">
                  <c:v>43018</c:v>
                </c:pt>
                <c:pt idx="430">
                  <c:v>43018</c:v>
                </c:pt>
                <c:pt idx="431">
                  <c:v>43018</c:v>
                </c:pt>
                <c:pt idx="432">
                  <c:v>43018</c:v>
                </c:pt>
                <c:pt idx="433">
                  <c:v>43018</c:v>
                </c:pt>
                <c:pt idx="434">
                  <c:v>43018</c:v>
                </c:pt>
                <c:pt idx="435">
                  <c:v>43018</c:v>
                </c:pt>
                <c:pt idx="436">
                  <c:v>43018</c:v>
                </c:pt>
                <c:pt idx="437">
                  <c:v>43018</c:v>
                </c:pt>
                <c:pt idx="438">
                  <c:v>43019</c:v>
                </c:pt>
                <c:pt idx="439">
                  <c:v>43019</c:v>
                </c:pt>
                <c:pt idx="440">
                  <c:v>43019</c:v>
                </c:pt>
                <c:pt idx="441">
                  <c:v>43019</c:v>
                </c:pt>
                <c:pt idx="442">
                  <c:v>43019</c:v>
                </c:pt>
                <c:pt idx="443">
                  <c:v>43020</c:v>
                </c:pt>
                <c:pt idx="444">
                  <c:v>43020</c:v>
                </c:pt>
                <c:pt idx="445">
                  <c:v>43020</c:v>
                </c:pt>
                <c:pt idx="446">
                  <c:v>43020</c:v>
                </c:pt>
                <c:pt idx="447">
                  <c:v>43020</c:v>
                </c:pt>
                <c:pt idx="448">
                  <c:v>43020</c:v>
                </c:pt>
                <c:pt idx="449">
                  <c:v>43020</c:v>
                </c:pt>
                <c:pt idx="450">
                  <c:v>43020</c:v>
                </c:pt>
                <c:pt idx="451">
                  <c:v>43020</c:v>
                </c:pt>
                <c:pt idx="452">
                  <c:v>43020</c:v>
                </c:pt>
                <c:pt idx="453">
                  <c:v>43020</c:v>
                </c:pt>
                <c:pt idx="454">
                  <c:v>43022</c:v>
                </c:pt>
                <c:pt idx="455">
                  <c:v>43023</c:v>
                </c:pt>
                <c:pt idx="456">
                  <c:v>43024</c:v>
                </c:pt>
                <c:pt idx="457">
                  <c:v>43024</c:v>
                </c:pt>
                <c:pt idx="458">
                  <c:v>43025</c:v>
                </c:pt>
                <c:pt idx="459">
                  <c:v>43025</c:v>
                </c:pt>
                <c:pt idx="460">
                  <c:v>43026</c:v>
                </c:pt>
                <c:pt idx="461">
                  <c:v>43026</c:v>
                </c:pt>
                <c:pt idx="462">
                  <c:v>43026</c:v>
                </c:pt>
                <c:pt idx="463">
                  <c:v>43026</c:v>
                </c:pt>
                <c:pt idx="464">
                  <c:v>43026</c:v>
                </c:pt>
                <c:pt idx="465">
                  <c:v>43027</c:v>
                </c:pt>
                <c:pt idx="466">
                  <c:v>43027</c:v>
                </c:pt>
                <c:pt idx="467">
                  <c:v>43027</c:v>
                </c:pt>
                <c:pt idx="468">
                  <c:v>43027</c:v>
                </c:pt>
                <c:pt idx="469">
                  <c:v>43028</c:v>
                </c:pt>
                <c:pt idx="470">
                  <c:v>43028</c:v>
                </c:pt>
                <c:pt idx="471">
                  <c:v>43028</c:v>
                </c:pt>
                <c:pt idx="472">
                  <c:v>43029</c:v>
                </c:pt>
                <c:pt idx="473">
                  <c:v>43029</c:v>
                </c:pt>
                <c:pt idx="474">
                  <c:v>43029</c:v>
                </c:pt>
                <c:pt idx="475">
                  <c:v>43030</c:v>
                </c:pt>
                <c:pt idx="476">
                  <c:v>43031</c:v>
                </c:pt>
                <c:pt idx="477">
                  <c:v>43031</c:v>
                </c:pt>
                <c:pt idx="478">
                  <c:v>43031</c:v>
                </c:pt>
                <c:pt idx="479">
                  <c:v>43031</c:v>
                </c:pt>
                <c:pt idx="480">
                  <c:v>43032</c:v>
                </c:pt>
                <c:pt idx="481">
                  <c:v>43032</c:v>
                </c:pt>
                <c:pt idx="482">
                  <c:v>43032</c:v>
                </c:pt>
                <c:pt idx="483">
                  <c:v>43032</c:v>
                </c:pt>
                <c:pt idx="484">
                  <c:v>43032</c:v>
                </c:pt>
                <c:pt idx="485">
                  <c:v>43032</c:v>
                </c:pt>
                <c:pt idx="486">
                  <c:v>43032</c:v>
                </c:pt>
                <c:pt idx="487">
                  <c:v>43032</c:v>
                </c:pt>
                <c:pt idx="488">
                  <c:v>43033</c:v>
                </c:pt>
                <c:pt idx="489">
                  <c:v>43033</c:v>
                </c:pt>
                <c:pt idx="490">
                  <c:v>43033</c:v>
                </c:pt>
                <c:pt idx="491">
                  <c:v>43034</c:v>
                </c:pt>
                <c:pt idx="492">
                  <c:v>43034</c:v>
                </c:pt>
                <c:pt idx="493">
                  <c:v>43034</c:v>
                </c:pt>
                <c:pt idx="494">
                  <c:v>43035</c:v>
                </c:pt>
                <c:pt idx="495">
                  <c:v>43035</c:v>
                </c:pt>
                <c:pt idx="496">
                  <c:v>43035</c:v>
                </c:pt>
                <c:pt idx="497">
                  <c:v>43035</c:v>
                </c:pt>
                <c:pt idx="498">
                  <c:v>43035</c:v>
                </c:pt>
                <c:pt idx="499">
                  <c:v>43035</c:v>
                </c:pt>
                <c:pt idx="500">
                  <c:v>43035</c:v>
                </c:pt>
                <c:pt idx="501">
                  <c:v>43036</c:v>
                </c:pt>
                <c:pt idx="502">
                  <c:v>43037</c:v>
                </c:pt>
                <c:pt idx="503">
                  <c:v>43037</c:v>
                </c:pt>
                <c:pt idx="504">
                  <c:v>43037</c:v>
                </c:pt>
                <c:pt idx="505">
                  <c:v>43037</c:v>
                </c:pt>
                <c:pt idx="506">
                  <c:v>43037</c:v>
                </c:pt>
                <c:pt idx="507">
                  <c:v>43037</c:v>
                </c:pt>
                <c:pt idx="508">
                  <c:v>43038</c:v>
                </c:pt>
                <c:pt idx="509">
                  <c:v>43038</c:v>
                </c:pt>
                <c:pt idx="510">
                  <c:v>43038</c:v>
                </c:pt>
                <c:pt idx="511">
                  <c:v>43039</c:v>
                </c:pt>
                <c:pt idx="512">
                  <c:v>43039</c:v>
                </c:pt>
                <c:pt idx="513">
                  <c:v>43039</c:v>
                </c:pt>
                <c:pt idx="514">
                  <c:v>43039</c:v>
                </c:pt>
                <c:pt idx="515">
                  <c:v>43039</c:v>
                </c:pt>
                <c:pt idx="516">
                  <c:v>43039</c:v>
                </c:pt>
                <c:pt idx="517">
                  <c:v>43039</c:v>
                </c:pt>
                <c:pt idx="518">
                  <c:v>43039</c:v>
                </c:pt>
                <c:pt idx="519">
                  <c:v>43039</c:v>
                </c:pt>
                <c:pt idx="520">
                  <c:v>43039</c:v>
                </c:pt>
                <c:pt idx="521">
                  <c:v>43039</c:v>
                </c:pt>
                <c:pt idx="522">
                  <c:v>43039</c:v>
                </c:pt>
                <c:pt idx="523">
                  <c:v>43039</c:v>
                </c:pt>
                <c:pt idx="524">
                  <c:v>43041</c:v>
                </c:pt>
                <c:pt idx="525">
                  <c:v>43042</c:v>
                </c:pt>
                <c:pt idx="526">
                  <c:v>43042</c:v>
                </c:pt>
                <c:pt idx="527">
                  <c:v>43042</c:v>
                </c:pt>
                <c:pt idx="528">
                  <c:v>43043</c:v>
                </c:pt>
                <c:pt idx="529">
                  <c:v>43043</c:v>
                </c:pt>
                <c:pt idx="530">
                  <c:v>43043</c:v>
                </c:pt>
                <c:pt idx="531">
                  <c:v>43043</c:v>
                </c:pt>
                <c:pt idx="532">
                  <c:v>43043</c:v>
                </c:pt>
                <c:pt idx="533">
                  <c:v>43043</c:v>
                </c:pt>
                <c:pt idx="534">
                  <c:v>43043</c:v>
                </c:pt>
                <c:pt idx="535">
                  <c:v>43043</c:v>
                </c:pt>
                <c:pt idx="536">
                  <c:v>43043</c:v>
                </c:pt>
                <c:pt idx="537">
                  <c:v>43043</c:v>
                </c:pt>
                <c:pt idx="538">
                  <c:v>43043</c:v>
                </c:pt>
                <c:pt idx="539">
                  <c:v>43043</c:v>
                </c:pt>
                <c:pt idx="540">
                  <c:v>43043</c:v>
                </c:pt>
                <c:pt idx="541">
                  <c:v>43044</c:v>
                </c:pt>
                <c:pt idx="542">
                  <c:v>43044</c:v>
                </c:pt>
                <c:pt idx="543">
                  <c:v>43044</c:v>
                </c:pt>
                <c:pt idx="544">
                  <c:v>43045</c:v>
                </c:pt>
                <c:pt idx="545">
                  <c:v>43045</c:v>
                </c:pt>
                <c:pt idx="546">
                  <c:v>43046</c:v>
                </c:pt>
                <c:pt idx="547">
                  <c:v>43047</c:v>
                </c:pt>
                <c:pt idx="548">
                  <c:v>43047</c:v>
                </c:pt>
                <c:pt idx="549">
                  <c:v>43047</c:v>
                </c:pt>
                <c:pt idx="550">
                  <c:v>43047</c:v>
                </c:pt>
                <c:pt idx="551">
                  <c:v>43048</c:v>
                </c:pt>
                <c:pt idx="552">
                  <c:v>43048</c:v>
                </c:pt>
                <c:pt idx="553">
                  <c:v>43048</c:v>
                </c:pt>
                <c:pt idx="554">
                  <c:v>43048</c:v>
                </c:pt>
                <c:pt idx="555">
                  <c:v>43049</c:v>
                </c:pt>
                <c:pt idx="556">
                  <c:v>43049</c:v>
                </c:pt>
                <c:pt idx="557">
                  <c:v>43049</c:v>
                </c:pt>
                <c:pt idx="558">
                  <c:v>43049</c:v>
                </c:pt>
                <c:pt idx="559">
                  <c:v>43049</c:v>
                </c:pt>
                <c:pt idx="560">
                  <c:v>43049</c:v>
                </c:pt>
                <c:pt idx="561">
                  <c:v>43049</c:v>
                </c:pt>
                <c:pt idx="562">
                  <c:v>43050</c:v>
                </c:pt>
                <c:pt idx="563">
                  <c:v>43050</c:v>
                </c:pt>
                <c:pt idx="564">
                  <c:v>43050</c:v>
                </c:pt>
                <c:pt idx="565">
                  <c:v>43050</c:v>
                </c:pt>
                <c:pt idx="566">
                  <c:v>43050</c:v>
                </c:pt>
                <c:pt idx="567">
                  <c:v>43051</c:v>
                </c:pt>
                <c:pt idx="568">
                  <c:v>43052</c:v>
                </c:pt>
                <c:pt idx="569">
                  <c:v>43052</c:v>
                </c:pt>
                <c:pt idx="570">
                  <c:v>43053</c:v>
                </c:pt>
                <c:pt idx="571">
                  <c:v>43053</c:v>
                </c:pt>
                <c:pt idx="572">
                  <c:v>43053</c:v>
                </c:pt>
                <c:pt idx="573">
                  <c:v>43054</c:v>
                </c:pt>
                <c:pt idx="574">
                  <c:v>43054</c:v>
                </c:pt>
                <c:pt idx="575">
                  <c:v>43054</c:v>
                </c:pt>
                <c:pt idx="576">
                  <c:v>43054</c:v>
                </c:pt>
                <c:pt idx="577">
                  <c:v>43055</c:v>
                </c:pt>
                <c:pt idx="578">
                  <c:v>43057</c:v>
                </c:pt>
                <c:pt idx="579">
                  <c:v>43059</c:v>
                </c:pt>
                <c:pt idx="580">
                  <c:v>43059</c:v>
                </c:pt>
                <c:pt idx="581">
                  <c:v>43060</c:v>
                </c:pt>
                <c:pt idx="582">
                  <c:v>43060</c:v>
                </c:pt>
                <c:pt idx="583">
                  <c:v>43060</c:v>
                </c:pt>
                <c:pt idx="584">
                  <c:v>43061</c:v>
                </c:pt>
                <c:pt idx="585">
                  <c:v>43061</c:v>
                </c:pt>
                <c:pt idx="586">
                  <c:v>43062</c:v>
                </c:pt>
                <c:pt idx="587">
                  <c:v>43066</c:v>
                </c:pt>
                <c:pt idx="588">
                  <c:v>43067</c:v>
                </c:pt>
                <c:pt idx="589">
                  <c:v>43068</c:v>
                </c:pt>
                <c:pt idx="590">
                  <c:v>43068</c:v>
                </c:pt>
                <c:pt idx="591">
                  <c:v>43068</c:v>
                </c:pt>
                <c:pt idx="592">
                  <c:v>43069</c:v>
                </c:pt>
                <c:pt idx="593">
                  <c:v>43069</c:v>
                </c:pt>
                <c:pt idx="594">
                  <c:v>43071</c:v>
                </c:pt>
                <c:pt idx="595">
                  <c:v>43071</c:v>
                </c:pt>
                <c:pt idx="596">
                  <c:v>43071</c:v>
                </c:pt>
                <c:pt idx="597">
                  <c:v>43073</c:v>
                </c:pt>
                <c:pt idx="598">
                  <c:v>43074</c:v>
                </c:pt>
                <c:pt idx="599">
                  <c:v>43074</c:v>
                </c:pt>
                <c:pt idx="600">
                  <c:v>43075</c:v>
                </c:pt>
                <c:pt idx="601">
                  <c:v>43075</c:v>
                </c:pt>
                <c:pt idx="602">
                  <c:v>43076</c:v>
                </c:pt>
                <c:pt idx="603">
                  <c:v>43077</c:v>
                </c:pt>
                <c:pt idx="604">
                  <c:v>43077</c:v>
                </c:pt>
                <c:pt idx="605">
                  <c:v>43077</c:v>
                </c:pt>
                <c:pt idx="606">
                  <c:v>43077</c:v>
                </c:pt>
                <c:pt idx="607">
                  <c:v>43077</c:v>
                </c:pt>
                <c:pt idx="608">
                  <c:v>43078</c:v>
                </c:pt>
                <c:pt idx="609">
                  <c:v>43079</c:v>
                </c:pt>
                <c:pt idx="610">
                  <c:v>43080</c:v>
                </c:pt>
                <c:pt idx="611">
                  <c:v>43080</c:v>
                </c:pt>
                <c:pt idx="612">
                  <c:v>43081</c:v>
                </c:pt>
                <c:pt idx="613">
                  <c:v>43081</c:v>
                </c:pt>
                <c:pt idx="614">
                  <c:v>43081</c:v>
                </c:pt>
                <c:pt idx="615">
                  <c:v>43081</c:v>
                </c:pt>
                <c:pt idx="616">
                  <c:v>43081</c:v>
                </c:pt>
                <c:pt idx="617">
                  <c:v>43081</c:v>
                </c:pt>
                <c:pt idx="618">
                  <c:v>43083</c:v>
                </c:pt>
                <c:pt idx="619">
                  <c:v>43083</c:v>
                </c:pt>
                <c:pt idx="620">
                  <c:v>43084</c:v>
                </c:pt>
                <c:pt idx="621">
                  <c:v>43084</c:v>
                </c:pt>
                <c:pt idx="622">
                  <c:v>43085</c:v>
                </c:pt>
                <c:pt idx="623">
                  <c:v>43087</c:v>
                </c:pt>
                <c:pt idx="624">
                  <c:v>43087</c:v>
                </c:pt>
                <c:pt idx="625">
                  <c:v>43088</c:v>
                </c:pt>
                <c:pt idx="626">
                  <c:v>43088</c:v>
                </c:pt>
                <c:pt idx="627">
                  <c:v>43088</c:v>
                </c:pt>
                <c:pt idx="628">
                  <c:v>43089</c:v>
                </c:pt>
                <c:pt idx="629">
                  <c:v>43089</c:v>
                </c:pt>
                <c:pt idx="630">
                  <c:v>43090</c:v>
                </c:pt>
                <c:pt idx="631">
                  <c:v>43090</c:v>
                </c:pt>
                <c:pt idx="632">
                  <c:v>43091</c:v>
                </c:pt>
                <c:pt idx="633">
                  <c:v>43093</c:v>
                </c:pt>
                <c:pt idx="634">
                  <c:v>43094</c:v>
                </c:pt>
                <c:pt idx="635">
                  <c:v>43096</c:v>
                </c:pt>
                <c:pt idx="636">
                  <c:v>43096</c:v>
                </c:pt>
                <c:pt idx="637">
                  <c:v>43096</c:v>
                </c:pt>
                <c:pt idx="638">
                  <c:v>43097</c:v>
                </c:pt>
                <c:pt idx="639">
                  <c:v>43098</c:v>
                </c:pt>
                <c:pt idx="640">
                  <c:v>43098</c:v>
                </c:pt>
                <c:pt idx="641">
                  <c:v>43098</c:v>
                </c:pt>
                <c:pt idx="642">
                  <c:v>43098</c:v>
                </c:pt>
                <c:pt idx="643">
                  <c:v>43098</c:v>
                </c:pt>
                <c:pt idx="644">
                  <c:v>43098</c:v>
                </c:pt>
                <c:pt idx="645">
                  <c:v>43098</c:v>
                </c:pt>
                <c:pt idx="646">
                  <c:v>43100</c:v>
                </c:pt>
                <c:pt idx="647">
                  <c:v>43102</c:v>
                </c:pt>
                <c:pt idx="648">
                  <c:v>43102</c:v>
                </c:pt>
                <c:pt idx="649">
                  <c:v>43103</c:v>
                </c:pt>
                <c:pt idx="650">
                  <c:v>43103</c:v>
                </c:pt>
                <c:pt idx="651">
                  <c:v>43104</c:v>
                </c:pt>
                <c:pt idx="652">
                  <c:v>43104</c:v>
                </c:pt>
                <c:pt idx="653">
                  <c:v>43104</c:v>
                </c:pt>
                <c:pt idx="654">
                  <c:v>43104</c:v>
                </c:pt>
                <c:pt idx="655">
                  <c:v>43105</c:v>
                </c:pt>
                <c:pt idx="656">
                  <c:v>43107</c:v>
                </c:pt>
                <c:pt idx="657">
                  <c:v>43108</c:v>
                </c:pt>
                <c:pt idx="658">
                  <c:v>43108</c:v>
                </c:pt>
                <c:pt idx="659">
                  <c:v>43108</c:v>
                </c:pt>
                <c:pt idx="660">
                  <c:v>43108</c:v>
                </c:pt>
                <c:pt idx="661">
                  <c:v>43108</c:v>
                </c:pt>
                <c:pt idx="662">
                  <c:v>43108</c:v>
                </c:pt>
                <c:pt idx="663">
                  <c:v>43108</c:v>
                </c:pt>
                <c:pt idx="664">
                  <c:v>43108</c:v>
                </c:pt>
                <c:pt idx="665">
                  <c:v>43108</c:v>
                </c:pt>
                <c:pt idx="666">
                  <c:v>43108</c:v>
                </c:pt>
                <c:pt idx="667">
                  <c:v>43108</c:v>
                </c:pt>
                <c:pt idx="668">
                  <c:v>43108</c:v>
                </c:pt>
                <c:pt idx="669">
                  <c:v>43108</c:v>
                </c:pt>
                <c:pt idx="670">
                  <c:v>43108</c:v>
                </c:pt>
                <c:pt idx="671">
                  <c:v>43108</c:v>
                </c:pt>
                <c:pt idx="672">
                  <c:v>43108</c:v>
                </c:pt>
                <c:pt idx="673">
                  <c:v>43108</c:v>
                </c:pt>
                <c:pt idx="674">
                  <c:v>43108</c:v>
                </c:pt>
                <c:pt idx="675">
                  <c:v>43108</c:v>
                </c:pt>
                <c:pt idx="676">
                  <c:v>43109</c:v>
                </c:pt>
                <c:pt idx="677">
                  <c:v>43109</c:v>
                </c:pt>
                <c:pt idx="678">
                  <c:v>43109</c:v>
                </c:pt>
                <c:pt idx="679">
                  <c:v>43109</c:v>
                </c:pt>
                <c:pt idx="680">
                  <c:v>43109</c:v>
                </c:pt>
                <c:pt idx="681">
                  <c:v>43109</c:v>
                </c:pt>
                <c:pt idx="682">
                  <c:v>43109</c:v>
                </c:pt>
                <c:pt idx="683">
                  <c:v>43109</c:v>
                </c:pt>
                <c:pt idx="684">
                  <c:v>43109</c:v>
                </c:pt>
                <c:pt idx="685">
                  <c:v>43109</c:v>
                </c:pt>
                <c:pt idx="686">
                  <c:v>43109</c:v>
                </c:pt>
                <c:pt idx="687">
                  <c:v>43109</c:v>
                </c:pt>
                <c:pt idx="688">
                  <c:v>43109</c:v>
                </c:pt>
                <c:pt idx="689">
                  <c:v>43109</c:v>
                </c:pt>
                <c:pt idx="690">
                  <c:v>43109</c:v>
                </c:pt>
                <c:pt idx="691">
                  <c:v>43109</c:v>
                </c:pt>
                <c:pt idx="692">
                  <c:v>43109</c:v>
                </c:pt>
                <c:pt idx="693">
                  <c:v>43109</c:v>
                </c:pt>
                <c:pt idx="694">
                  <c:v>43109</c:v>
                </c:pt>
                <c:pt idx="695">
                  <c:v>43109</c:v>
                </c:pt>
                <c:pt idx="696">
                  <c:v>43109</c:v>
                </c:pt>
                <c:pt idx="697">
                  <c:v>43109</c:v>
                </c:pt>
                <c:pt idx="698">
                  <c:v>43109</c:v>
                </c:pt>
                <c:pt idx="699">
                  <c:v>43109</c:v>
                </c:pt>
                <c:pt idx="700">
                  <c:v>43109</c:v>
                </c:pt>
                <c:pt idx="701">
                  <c:v>43109</c:v>
                </c:pt>
                <c:pt idx="702">
                  <c:v>43109</c:v>
                </c:pt>
                <c:pt idx="703">
                  <c:v>43109</c:v>
                </c:pt>
                <c:pt idx="704">
                  <c:v>43109</c:v>
                </c:pt>
                <c:pt idx="705">
                  <c:v>43109</c:v>
                </c:pt>
                <c:pt idx="706">
                  <c:v>43109</c:v>
                </c:pt>
                <c:pt idx="707">
                  <c:v>43109</c:v>
                </c:pt>
                <c:pt idx="708">
                  <c:v>43109</c:v>
                </c:pt>
                <c:pt idx="709">
                  <c:v>43109</c:v>
                </c:pt>
                <c:pt idx="710">
                  <c:v>43109</c:v>
                </c:pt>
                <c:pt idx="711">
                  <c:v>43109</c:v>
                </c:pt>
                <c:pt idx="712">
                  <c:v>43109</c:v>
                </c:pt>
                <c:pt idx="713">
                  <c:v>43109</c:v>
                </c:pt>
                <c:pt idx="714">
                  <c:v>43109</c:v>
                </c:pt>
                <c:pt idx="715">
                  <c:v>43109</c:v>
                </c:pt>
                <c:pt idx="716">
                  <c:v>43109</c:v>
                </c:pt>
                <c:pt idx="717">
                  <c:v>43109</c:v>
                </c:pt>
                <c:pt idx="718">
                  <c:v>43109</c:v>
                </c:pt>
                <c:pt idx="719">
                  <c:v>43109</c:v>
                </c:pt>
                <c:pt idx="720">
                  <c:v>43109</c:v>
                </c:pt>
                <c:pt idx="721">
                  <c:v>43109</c:v>
                </c:pt>
                <c:pt idx="722">
                  <c:v>43109</c:v>
                </c:pt>
                <c:pt idx="723">
                  <c:v>43109</c:v>
                </c:pt>
                <c:pt idx="724">
                  <c:v>43109</c:v>
                </c:pt>
                <c:pt idx="725">
                  <c:v>43109</c:v>
                </c:pt>
                <c:pt idx="726">
                  <c:v>43109</c:v>
                </c:pt>
                <c:pt idx="727">
                  <c:v>43109</c:v>
                </c:pt>
                <c:pt idx="728">
                  <c:v>43109</c:v>
                </c:pt>
                <c:pt idx="729">
                  <c:v>43109</c:v>
                </c:pt>
                <c:pt idx="730">
                  <c:v>43109</c:v>
                </c:pt>
                <c:pt idx="731">
                  <c:v>43109</c:v>
                </c:pt>
                <c:pt idx="732">
                  <c:v>43109</c:v>
                </c:pt>
                <c:pt idx="733">
                  <c:v>43109</c:v>
                </c:pt>
                <c:pt idx="734">
                  <c:v>43109</c:v>
                </c:pt>
                <c:pt idx="735">
                  <c:v>43109</c:v>
                </c:pt>
                <c:pt idx="736">
                  <c:v>43109</c:v>
                </c:pt>
                <c:pt idx="737">
                  <c:v>43109</c:v>
                </c:pt>
                <c:pt idx="738">
                  <c:v>43109</c:v>
                </c:pt>
                <c:pt idx="739">
                  <c:v>43109</c:v>
                </c:pt>
                <c:pt idx="740">
                  <c:v>43109</c:v>
                </c:pt>
                <c:pt idx="741">
                  <c:v>43109</c:v>
                </c:pt>
                <c:pt idx="742">
                  <c:v>43109</c:v>
                </c:pt>
                <c:pt idx="743">
                  <c:v>43109</c:v>
                </c:pt>
                <c:pt idx="744">
                  <c:v>43109</c:v>
                </c:pt>
                <c:pt idx="745">
                  <c:v>43109</c:v>
                </c:pt>
                <c:pt idx="746">
                  <c:v>43109</c:v>
                </c:pt>
                <c:pt idx="747">
                  <c:v>43109</c:v>
                </c:pt>
                <c:pt idx="748">
                  <c:v>43109</c:v>
                </c:pt>
                <c:pt idx="749">
                  <c:v>43109</c:v>
                </c:pt>
                <c:pt idx="750">
                  <c:v>43109</c:v>
                </c:pt>
                <c:pt idx="751">
                  <c:v>43109</c:v>
                </c:pt>
                <c:pt idx="752">
                  <c:v>43109</c:v>
                </c:pt>
                <c:pt idx="753">
                  <c:v>43109</c:v>
                </c:pt>
                <c:pt idx="754">
                  <c:v>43109</c:v>
                </c:pt>
                <c:pt idx="755">
                  <c:v>43109</c:v>
                </c:pt>
                <c:pt idx="756">
                  <c:v>43109</c:v>
                </c:pt>
                <c:pt idx="757">
                  <c:v>43109</c:v>
                </c:pt>
                <c:pt idx="758">
                  <c:v>43109</c:v>
                </c:pt>
                <c:pt idx="759">
                  <c:v>43109</c:v>
                </c:pt>
                <c:pt idx="760">
                  <c:v>43109</c:v>
                </c:pt>
                <c:pt idx="761">
                  <c:v>43109</c:v>
                </c:pt>
                <c:pt idx="762">
                  <c:v>43109</c:v>
                </c:pt>
                <c:pt idx="763">
                  <c:v>43109</c:v>
                </c:pt>
                <c:pt idx="764">
                  <c:v>43109</c:v>
                </c:pt>
                <c:pt idx="765">
                  <c:v>43109</c:v>
                </c:pt>
                <c:pt idx="766">
                  <c:v>43109</c:v>
                </c:pt>
                <c:pt idx="767">
                  <c:v>43109</c:v>
                </c:pt>
                <c:pt idx="768">
                  <c:v>43109</c:v>
                </c:pt>
                <c:pt idx="769">
                  <c:v>43109</c:v>
                </c:pt>
                <c:pt idx="770">
                  <c:v>43109</c:v>
                </c:pt>
                <c:pt idx="771">
                  <c:v>43109</c:v>
                </c:pt>
                <c:pt idx="772">
                  <c:v>43109</c:v>
                </c:pt>
                <c:pt idx="773">
                  <c:v>43109</c:v>
                </c:pt>
                <c:pt idx="774">
                  <c:v>43109</c:v>
                </c:pt>
                <c:pt idx="775">
                  <c:v>43109</c:v>
                </c:pt>
                <c:pt idx="776">
                  <c:v>43109</c:v>
                </c:pt>
                <c:pt idx="777">
                  <c:v>43109</c:v>
                </c:pt>
                <c:pt idx="778">
                  <c:v>43109</c:v>
                </c:pt>
                <c:pt idx="779">
                  <c:v>43109</c:v>
                </c:pt>
                <c:pt idx="780">
                  <c:v>43109</c:v>
                </c:pt>
                <c:pt idx="781">
                  <c:v>43109</c:v>
                </c:pt>
                <c:pt idx="782">
                  <c:v>43109</c:v>
                </c:pt>
                <c:pt idx="783">
                  <c:v>43109</c:v>
                </c:pt>
                <c:pt idx="784">
                  <c:v>43109</c:v>
                </c:pt>
                <c:pt idx="785">
                  <c:v>43109</c:v>
                </c:pt>
                <c:pt idx="786">
                  <c:v>43109</c:v>
                </c:pt>
                <c:pt idx="787">
                  <c:v>43109</c:v>
                </c:pt>
                <c:pt idx="788">
                  <c:v>43109</c:v>
                </c:pt>
                <c:pt idx="789">
                  <c:v>43109</c:v>
                </c:pt>
                <c:pt idx="790">
                  <c:v>43109</c:v>
                </c:pt>
                <c:pt idx="791">
                  <c:v>43109</c:v>
                </c:pt>
                <c:pt idx="792">
                  <c:v>43109</c:v>
                </c:pt>
                <c:pt idx="793">
                  <c:v>43109</c:v>
                </c:pt>
                <c:pt idx="794">
                  <c:v>43109</c:v>
                </c:pt>
                <c:pt idx="795">
                  <c:v>43109</c:v>
                </c:pt>
                <c:pt idx="796">
                  <c:v>43109</c:v>
                </c:pt>
                <c:pt idx="797">
                  <c:v>43109</c:v>
                </c:pt>
                <c:pt idx="798">
                  <c:v>43109</c:v>
                </c:pt>
                <c:pt idx="799">
                  <c:v>43109</c:v>
                </c:pt>
                <c:pt idx="800">
                  <c:v>43109</c:v>
                </c:pt>
                <c:pt idx="801">
                  <c:v>43109</c:v>
                </c:pt>
                <c:pt idx="802">
                  <c:v>43109</c:v>
                </c:pt>
                <c:pt idx="803">
                  <c:v>43109</c:v>
                </c:pt>
                <c:pt idx="804">
                  <c:v>43109</c:v>
                </c:pt>
                <c:pt idx="805">
                  <c:v>43109</c:v>
                </c:pt>
                <c:pt idx="806">
                  <c:v>43109</c:v>
                </c:pt>
                <c:pt idx="807">
                  <c:v>43109</c:v>
                </c:pt>
                <c:pt idx="808">
                  <c:v>43109</c:v>
                </c:pt>
                <c:pt idx="809">
                  <c:v>43109</c:v>
                </c:pt>
                <c:pt idx="810">
                  <c:v>43109</c:v>
                </c:pt>
                <c:pt idx="811">
                  <c:v>43109</c:v>
                </c:pt>
                <c:pt idx="812">
                  <c:v>43109</c:v>
                </c:pt>
                <c:pt idx="813">
                  <c:v>43109</c:v>
                </c:pt>
                <c:pt idx="814">
                  <c:v>43109</c:v>
                </c:pt>
                <c:pt idx="815">
                  <c:v>43109</c:v>
                </c:pt>
                <c:pt idx="816">
                  <c:v>43109</c:v>
                </c:pt>
                <c:pt idx="817">
                  <c:v>43109</c:v>
                </c:pt>
                <c:pt idx="818">
                  <c:v>43109</c:v>
                </c:pt>
                <c:pt idx="819">
                  <c:v>43109</c:v>
                </c:pt>
                <c:pt idx="820">
                  <c:v>43109</c:v>
                </c:pt>
                <c:pt idx="821">
                  <c:v>43109</c:v>
                </c:pt>
                <c:pt idx="822">
                  <c:v>43109</c:v>
                </c:pt>
                <c:pt idx="823">
                  <c:v>43109</c:v>
                </c:pt>
                <c:pt idx="824">
                  <c:v>43109</c:v>
                </c:pt>
                <c:pt idx="825">
                  <c:v>43109</c:v>
                </c:pt>
                <c:pt idx="826">
                  <c:v>43109</c:v>
                </c:pt>
                <c:pt idx="827">
                  <c:v>43109</c:v>
                </c:pt>
                <c:pt idx="828">
                  <c:v>43109</c:v>
                </c:pt>
                <c:pt idx="829">
                  <c:v>43109</c:v>
                </c:pt>
                <c:pt idx="830">
                  <c:v>43109</c:v>
                </c:pt>
                <c:pt idx="831">
                  <c:v>43109</c:v>
                </c:pt>
                <c:pt idx="832">
                  <c:v>43109</c:v>
                </c:pt>
                <c:pt idx="833">
                  <c:v>43109</c:v>
                </c:pt>
                <c:pt idx="834">
                  <c:v>43109</c:v>
                </c:pt>
                <c:pt idx="835">
                  <c:v>43109</c:v>
                </c:pt>
                <c:pt idx="836">
                  <c:v>43109</c:v>
                </c:pt>
                <c:pt idx="837">
                  <c:v>43109</c:v>
                </c:pt>
                <c:pt idx="838">
                  <c:v>43109</c:v>
                </c:pt>
                <c:pt idx="839">
                  <c:v>43109</c:v>
                </c:pt>
                <c:pt idx="840">
                  <c:v>43109</c:v>
                </c:pt>
                <c:pt idx="841">
                  <c:v>43109</c:v>
                </c:pt>
                <c:pt idx="842">
                  <c:v>43109</c:v>
                </c:pt>
                <c:pt idx="843">
                  <c:v>43109</c:v>
                </c:pt>
                <c:pt idx="844">
                  <c:v>43109</c:v>
                </c:pt>
                <c:pt idx="845">
                  <c:v>43109</c:v>
                </c:pt>
                <c:pt idx="846">
                  <c:v>43109</c:v>
                </c:pt>
                <c:pt idx="847">
                  <c:v>43109</c:v>
                </c:pt>
                <c:pt idx="848">
                  <c:v>43109</c:v>
                </c:pt>
                <c:pt idx="849">
                  <c:v>43109</c:v>
                </c:pt>
                <c:pt idx="850">
                  <c:v>43109</c:v>
                </c:pt>
                <c:pt idx="851">
                  <c:v>43109</c:v>
                </c:pt>
                <c:pt idx="852">
                  <c:v>43109</c:v>
                </c:pt>
                <c:pt idx="853">
                  <c:v>43109</c:v>
                </c:pt>
                <c:pt idx="854">
                  <c:v>43109</c:v>
                </c:pt>
                <c:pt idx="855">
                  <c:v>43109</c:v>
                </c:pt>
                <c:pt idx="856">
                  <c:v>43109</c:v>
                </c:pt>
                <c:pt idx="857">
                  <c:v>43110</c:v>
                </c:pt>
                <c:pt idx="858">
                  <c:v>43110</c:v>
                </c:pt>
                <c:pt idx="859">
                  <c:v>43110</c:v>
                </c:pt>
                <c:pt idx="860">
                  <c:v>43110</c:v>
                </c:pt>
                <c:pt idx="861">
                  <c:v>43110</c:v>
                </c:pt>
                <c:pt idx="862">
                  <c:v>43110</c:v>
                </c:pt>
                <c:pt idx="863">
                  <c:v>43110</c:v>
                </c:pt>
                <c:pt idx="864">
                  <c:v>43110</c:v>
                </c:pt>
                <c:pt idx="865">
                  <c:v>43110</c:v>
                </c:pt>
                <c:pt idx="866">
                  <c:v>43110</c:v>
                </c:pt>
                <c:pt idx="867">
                  <c:v>43110</c:v>
                </c:pt>
                <c:pt idx="868">
                  <c:v>43110</c:v>
                </c:pt>
                <c:pt idx="869">
                  <c:v>43110</c:v>
                </c:pt>
                <c:pt idx="870">
                  <c:v>43110</c:v>
                </c:pt>
                <c:pt idx="871">
                  <c:v>43110</c:v>
                </c:pt>
                <c:pt idx="872">
                  <c:v>43110</c:v>
                </c:pt>
                <c:pt idx="873">
                  <c:v>43110</c:v>
                </c:pt>
                <c:pt idx="874">
                  <c:v>43110</c:v>
                </c:pt>
                <c:pt idx="875">
                  <c:v>43110</c:v>
                </c:pt>
                <c:pt idx="876">
                  <c:v>43110</c:v>
                </c:pt>
                <c:pt idx="877">
                  <c:v>43110</c:v>
                </c:pt>
                <c:pt idx="878">
                  <c:v>43110</c:v>
                </c:pt>
                <c:pt idx="879">
                  <c:v>43110</c:v>
                </c:pt>
                <c:pt idx="880">
                  <c:v>43110</c:v>
                </c:pt>
                <c:pt idx="881">
                  <c:v>43110</c:v>
                </c:pt>
                <c:pt idx="882">
                  <c:v>43110</c:v>
                </c:pt>
                <c:pt idx="883">
                  <c:v>43110</c:v>
                </c:pt>
                <c:pt idx="884">
                  <c:v>43110</c:v>
                </c:pt>
                <c:pt idx="885">
                  <c:v>43110</c:v>
                </c:pt>
                <c:pt idx="886">
                  <c:v>43110</c:v>
                </c:pt>
                <c:pt idx="887">
                  <c:v>43110</c:v>
                </c:pt>
                <c:pt idx="888">
                  <c:v>43110</c:v>
                </c:pt>
                <c:pt idx="889">
                  <c:v>43110</c:v>
                </c:pt>
                <c:pt idx="890">
                  <c:v>43110</c:v>
                </c:pt>
                <c:pt idx="891">
                  <c:v>43111</c:v>
                </c:pt>
                <c:pt idx="892">
                  <c:v>43111</c:v>
                </c:pt>
                <c:pt idx="893">
                  <c:v>43111</c:v>
                </c:pt>
                <c:pt idx="894">
                  <c:v>43111</c:v>
                </c:pt>
                <c:pt idx="895">
                  <c:v>43111</c:v>
                </c:pt>
                <c:pt idx="896">
                  <c:v>43111</c:v>
                </c:pt>
                <c:pt idx="897">
                  <c:v>43111</c:v>
                </c:pt>
                <c:pt idx="898">
                  <c:v>43111</c:v>
                </c:pt>
                <c:pt idx="899">
                  <c:v>43111</c:v>
                </c:pt>
                <c:pt idx="900">
                  <c:v>43111</c:v>
                </c:pt>
                <c:pt idx="901">
                  <c:v>43111</c:v>
                </c:pt>
                <c:pt idx="902">
                  <c:v>43112</c:v>
                </c:pt>
                <c:pt idx="903">
                  <c:v>43112</c:v>
                </c:pt>
                <c:pt idx="904">
                  <c:v>43112</c:v>
                </c:pt>
                <c:pt idx="905">
                  <c:v>43112</c:v>
                </c:pt>
                <c:pt idx="906">
                  <c:v>43112</c:v>
                </c:pt>
                <c:pt idx="907">
                  <c:v>43112</c:v>
                </c:pt>
                <c:pt idx="908">
                  <c:v>43112</c:v>
                </c:pt>
                <c:pt idx="909">
                  <c:v>43112</c:v>
                </c:pt>
                <c:pt idx="910">
                  <c:v>43112</c:v>
                </c:pt>
                <c:pt idx="911">
                  <c:v>43112</c:v>
                </c:pt>
                <c:pt idx="912">
                  <c:v>43112</c:v>
                </c:pt>
                <c:pt idx="913">
                  <c:v>43112</c:v>
                </c:pt>
                <c:pt idx="914">
                  <c:v>43112</c:v>
                </c:pt>
                <c:pt idx="915">
                  <c:v>43113</c:v>
                </c:pt>
                <c:pt idx="916">
                  <c:v>43113</c:v>
                </c:pt>
                <c:pt idx="917">
                  <c:v>43113</c:v>
                </c:pt>
                <c:pt idx="918">
                  <c:v>43113</c:v>
                </c:pt>
                <c:pt idx="919">
                  <c:v>43113</c:v>
                </c:pt>
                <c:pt idx="920">
                  <c:v>43113</c:v>
                </c:pt>
                <c:pt idx="921">
                  <c:v>43113</c:v>
                </c:pt>
                <c:pt idx="922">
                  <c:v>43113</c:v>
                </c:pt>
                <c:pt idx="923">
                  <c:v>43113</c:v>
                </c:pt>
                <c:pt idx="924">
                  <c:v>43113</c:v>
                </c:pt>
                <c:pt idx="925">
                  <c:v>43113</c:v>
                </c:pt>
                <c:pt idx="926">
                  <c:v>43113</c:v>
                </c:pt>
                <c:pt idx="927">
                  <c:v>43113</c:v>
                </c:pt>
                <c:pt idx="928">
                  <c:v>43113</c:v>
                </c:pt>
                <c:pt idx="929">
                  <c:v>43113</c:v>
                </c:pt>
                <c:pt idx="930">
                  <c:v>43113</c:v>
                </c:pt>
                <c:pt idx="931">
                  <c:v>43113</c:v>
                </c:pt>
                <c:pt idx="932">
                  <c:v>43113</c:v>
                </c:pt>
                <c:pt idx="933">
                  <c:v>43114</c:v>
                </c:pt>
                <c:pt idx="934">
                  <c:v>43114</c:v>
                </c:pt>
                <c:pt idx="935">
                  <c:v>43114</c:v>
                </c:pt>
                <c:pt idx="936">
                  <c:v>43114</c:v>
                </c:pt>
                <c:pt idx="937">
                  <c:v>43114</c:v>
                </c:pt>
              </c:numCache>
            </c:numRef>
          </c:cat>
          <c:val>
            <c:numRef>
              <c:f>CATALOGRAS!$G$2:$G$939</c:f>
              <c:numCache>
                <c:formatCode>General</c:formatCode>
                <c:ptCount val="938"/>
                <c:pt idx="2">
                  <c:v>0</c:v>
                </c:pt>
                <c:pt idx="4">
                  <c:v>2</c:v>
                </c:pt>
                <c:pt idx="6">
                  <c:v>1</c:v>
                </c:pt>
                <c:pt idx="8">
                  <c:v>1</c:v>
                </c:pt>
                <c:pt idx="11">
                  <c:v>1</c:v>
                </c:pt>
                <c:pt idx="20">
                  <c:v>1</c:v>
                </c:pt>
                <c:pt idx="22">
                  <c:v>0</c:v>
                </c:pt>
                <c:pt idx="25">
                  <c:v>2</c:v>
                </c:pt>
                <c:pt idx="26">
                  <c:v>1</c:v>
                </c:pt>
                <c:pt idx="32">
                  <c:v>1</c:v>
                </c:pt>
                <c:pt idx="33">
                  <c:v>1</c:v>
                </c:pt>
                <c:pt idx="36">
                  <c:v>1</c:v>
                </c:pt>
                <c:pt idx="37">
                  <c:v>1</c:v>
                </c:pt>
                <c:pt idx="40">
                  <c:v>1</c:v>
                </c:pt>
                <c:pt idx="48">
                  <c:v>1</c:v>
                </c:pt>
                <c:pt idx="62">
                  <c:v>1</c:v>
                </c:pt>
                <c:pt idx="77">
                  <c:v>1</c:v>
                </c:pt>
                <c:pt idx="82">
                  <c:v>1</c:v>
                </c:pt>
                <c:pt idx="96">
                  <c:v>1</c:v>
                </c:pt>
                <c:pt idx="104">
                  <c:v>1</c:v>
                </c:pt>
                <c:pt idx="110">
                  <c:v>1</c:v>
                </c:pt>
                <c:pt idx="111">
                  <c:v>1</c:v>
                </c:pt>
                <c:pt idx="119">
                  <c:v>1</c:v>
                </c:pt>
                <c:pt idx="126">
                  <c:v>1</c:v>
                </c:pt>
                <c:pt idx="130">
                  <c:v>0</c:v>
                </c:pt>
                <c:pt idx="131">
                  <c:v>2</c:v>
                </c:pt>
                <c:pt idx="132">
                  <c:v>1</c:v>
                </c:pt>
                <c:pt idx="135">
                  <c:v>1</c:v>
                </c:pt>
                <c:pt idx="137">
                  <c:v>1</c:v>
                </c:pt>
                <c:pt idx="139">
                  <c:v>1</c:v>
                </c:pt>
                <c:pt idx="142">
                  <c:v>1</c:v>
                </c:pt>
                <c:pt idx="143">
                  <c:v>1</c:v>
                </c:pt>
                <c:pt idx="148">
                  <c:v>1</c:v>
                </c:pt>
                <c:pt idx="153">
                  <c:v>1</c:v>
                </c:pt>
                <c:pt idx="161">
                  <c:v>1</c:v>
                </c:pt>
                <c:pt idx="165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8">
                  <c:v>1</c:v>
                </c:pt>
                <c:pt idx="251">
                  <c:v>1</c:v>
                </c:pt>
                <c:pt idx="252">
                  <c:v>1</c:v>
                </c:pt>
                <c:pt idx="254">
                  <c:v>1</c:v>
                </c:pt>
                <c:pt idx="257">
                  <c:v>1</c:v>
                </c:pt>
                <c:pt idx="259">
                  <c:v>1</c:v>
                </c:pt>
                <c:pt idx="272">
                  <c:v>1</c:v>
                </c:pt>
                <c:pt idx="288">
                  <c:v>1</c:v>
                </c:pt>
                <c:pt idx="301">
                  <c:v>1</c:v>
                </c:pt>
                <c:pt idx="308">
                  <c:v>1</c:v>
                </c:pt>
                <c:pt idx="309">
                  <c:v>1</c:v>
                </c:pt>
                <c:pt idx="322">
                  <c:v>1</c:v>
                </c:pt>
                <c:pt idx="323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9">
                  <c:v>1</c:v>
                </c:pt>
                <c:pt idx="340">
                  <c:v>1</c:v>
                </c:pt>
                <c:pt idx="343">
                  <c:v>1</c:v>
                </c:pt>
                <c:pt idx="345">
                  <c:v>1</c:v>
                </c:pt>
                <c:pt idx="350">
                  <c:v>2</c:v>
                </c:pt>
                <c:pt idx="354">
                  <c:v>1</c:v>
                </c:pt>
                <c:pt idx="355">
                  <c:v>1</c:v>
                </c:pt>
                <c:pt idx="357">
                  <c:v>1</c:v>
                </c:pt>
                <c:pt idx="363">
                  <c:v>1</c:v>
                </c:pt>
                <c:pt idx="367">
                  <c:v>2</c:v>
                </c:pt>
                <c:pt idx="368">
                  <c:v>1</c:v>
                </c:pt>
                <c:pt idx="371">
                  <c:v>1</c:v>
                </c:pt>
                <c:pt idx="390">
                  <c:v>2</c:v>
                </c:pt>
                <c:pt idx="391">
                  <c:v>1</c:v>
                </c:pt>
                <c:pt idx="398">
                  <c:v>1</c:v>
                </c:pt>
                <c:pt idx="401">
                  <c:v>1</c:v>
                </c:pt>
                <c:pt idx="407">
                  <c:v>1</c:v>
                </c:pt>
                <c:pt idx="409">
                  <c:v>1</c:v>
                </c:pt>
                <c:pt idx="414">
                  <c:v>1</c:v>
                </c:pt>
                <c:pt idx="416">
                  <c:v>1</c:v>
                </c:pt>
                <c:pt idx="419">
                  <c:v>1</c:v>
                </c:pt>
                <c:pt idx="421">
                  <c:v>1</c:v>
                </c:pt>
                <c:pt idx="430">
                  <c:v>1</c:v>
                </c:pt>
                <c:pt idx="452">
                  <c:v>2</c:v>
                </c:pt>
                <c:pt idx="458">
                  <c:v>1</c:v>
                </c:pt>
                <c:pt idx="462">
                  <c:v>1</c:v>
                </c:pt>
                <c:pt idx="469">
                  <c:v>1</c:v>
                </c:pt>
                <c:pt idx="477">
                  <c:v>1</c:v>
                </c:pt>
                <c:pt idx="485">
                  <c:v>1</c:v>
                </c:pt>
                <c:pt idx="493">
                  <c:v>2</c:v>
                </c:pt>
                <c:pt idx="498">
                  <c:v>2</c:v>
                </c:pt>
                <c:pt idx="508">
                  <c:v>1</c:v>
                </c:pt>
                <c:pt idx="515">
                  <c:v>1</c:v>
                </c:pt>
                <c:pt idx="524">
                  <c:v>1</c:v>
                </c:pt>
                <c:pt idx="526">
                  <c:v>2</c:v>
                </c:pt>
                <c:pt idx="548">
                  <c:v>2</c:v>
                </c:pt>
                <c:pt idx="553">
                  <c:v>1</c:v>
                </c:pt>
                <c:pt idx="561">
                  <c:v>2</c:v>
                </c:pt>
                <c:pt idx="568">
                  <c:v>1</c:v>
                </c:pt>
                <c:pt idx="570">
                  <c:v>1</c:v>
                </c:pt>
                <c:pt idx="577">
                  <c:v>1</c:v>
                </c:pt>
                <c:pt idx="580">
                  <c:v>2</c:v>
                </c:pt>
                <c:pt idx="586">
                  <c:v>1</c:v>
                </c:pt>
                <c:pt idx="587">
                  <c:v>1</c:v>
                </c:pt>
                <c:pt idx="591">
                  <c:v>2</c:v>
                </c:pt>
                <c:pt idx="593">
                  <c:v>2</c:v>
                </c:pt>
                <c:pt idx="594">
                  <c:v>1</c:v>
                </c:pt>
                <c:pt idx="597">
                  <c:v>1</c:v>
                </c:pt>
                <c:pt idx="599">
                  <c:v>2</c:v>
                </c:pt>
                <c:pt idx="600">
                  <c:v>1</c:v>
                </c:pt>
                <c:pt idx="602">
                  <c:v>1</c:v>
                </c:pt>
                <c:pt idx="606">
                  <c:v>2</c:v>
                </c:pt>
                <c:pt idx="610">
                  <c:v>1</c:v>
                </c:pt>
                <c:pt idx="614">
                  <c:v>2</c:v>
                </c:pt>
                <c:pt idx="619">
                  <c:v>2</c:v>
                </c:pt>
                <c:pt idx="620">
                  <c:v>1</c:v>
                </c:pt>
                <c:pt idx="624">
                  <c:v>2</c:v>
                </c:pt>
                <c:pt idx="628">
                  <c:v>1</c:v>
                </c:pt>
                <c:pt idx="630">
                  <c:v>1</c:v>
                </c:pt>
                <c:pt idx="632">
                  <c:v>1</c:v>
                </c:pt>
                <c:pt idx="634">
                  <c:v>1</c:v>
                </c:pt>
                <c:pt idx="637">
                  <c:v>1</c:v>
                </c:pt>
                <c:pt idx="645">
                  <c:v>3</c:v>
                </c:pt>
                <c:pt idx="648">
                  <c:v>1</c:v>
                </c:pt>
                <c:pt idx="650">
                  <c:v>1</c:v>
                </c:pt>
                <c:pt idx="651">
                  <c:v>1</c:v>
                </c:pt>
                <c:pt idx="658">
                  <c:v>1</c:v>
                </c:pt>
              </c:numCache>
            </c:numRef>
          </c:val>
        </c:ser>
        <c:axId val="51897856"/>
        <c:axId val="51899392"/>
      </c:barChart>
      <c:barChart>
        <c:barDir val="col"/>
        <c:grouping val="clustered"/>
        <c:ser>
          <c:idx val="0"/>
          <c:order val="0"/>
          <c:tx>
            <c:strRef>
              <c:f>CATALOGRAS!$F$1</c:f>
              <c:strCache>
                <c:ptCount val="1"/>
                <c:pt idx="0">
                  <c:v>Суммарная энергия</c:v>
                </c:pt>
              </c:strCache>
            </c:strRef>
          </c:tx>
          <c:cat>
            <c:numRef>
              <c:f>CATALOGRAS!$A$2:$A$939</c:f>
              <c:numCache>
                <c:formatCode>dd/mm/yyyy</c:formatCode>
                <c:ptCount val="938"/>
                <c:pt idx="0">
                  <c:v>42736</c:v>
                </c:pt>
                <c:pt idx="1">
                  <c:v>42736</c:v>
                </c:pt>
                <c:pt idx="2">
                  <c:v>42737</c:v>
                </c:pt>
                <c:pt idx="3">
                  <c:v>42737</c:v>
                </c:pt>
                <c:pt idx="4">
                  <c:v>42737</c:v>
                </c:pt>
                <c:pt idx="5">
                  <c:v>42738</c:v>
                </c:pt>
                <c:pt idx="6">
                  <c:v>42738</c:v>
                </c:pt>
                <c:pt idx="7">
                  <c:v>42739</c:v>
                </c:pt>
                <c:pt idx="8">
                  <c:v>42739</c:v>
                </c:pt>
                <c:pt idx="9">
                  <c:v>42739</c:v>
                </c:pt>
                <c:pt idx="10">
                  <c:v>42739</c:v>
                </c:pt>
                <c:pt idx="11">
                  <c:v>42740</c:v>
                </c:pt>
                <c:pt idx="12">
                  <c:v>42742</c:v>
                </c:pt>
                <c:pt idx="13">
                  <c:v>42743</c:v>
                </c:pt>
                <c:pt idx="14">
                  <c:v>42743</c:v>
                </c:pt>
                <c:pt idx="15">
                  <c:v>42744</c:v>
                </c:pt>
                <c:pt idx="16">
                  <c:v>42745</c:v>
                </c:pt>
                <c:pt idx="17">
                  <c:v>42745</c:v>
                </c:pt>
                <c:pt idx="18">
                  <c:v>42745</c:v>
                </c:pt>
                <c:pt idx="19">
                  <c:v>42745</c:v>
                </c:pt>
                <c:pt idx="20">
                  <c:v>42746</c:v>
                </c:pt>
                <c:pt idx="21">
                  <c:v>42746</c:v>
                </c:pt>
                <c:pt idx="22">
                  <c:v>42747</c:v>
                </c:pt>
                <c:pt idx="23">
                  <c:v>42747</c:v>
                </c:pt>
                <c:pt idx="24">
                  <c:v>42747</c:v>
                </c:pt>
                <c:pt idx="25">
                  <c:v>42747</c:v>
                </c:pt>
                <c:pt idx="26">
                  <c:v>42748</c:v>
                </c:pt>
                <c:pt idx="27">
                  <c:v>42748</c:v>
                </c:pt>
                <c:pt idx="28">
                  <c:v>42749</c:v>
                </c:pt>
                <c:pt idx="29">
                  <c:v>42749</c:v>
                </c:pt>
                <c:pt idx="30">
                  <c:v>42749</c:v>
                </c:pt>
                <c:pt idx="31">
                  <c:v>42751</c:v>
                </c:pt>
                <c:pt idx="32">
                  <c:v>42752</c:v>
                </c:pt>
                <c:pt idx="33">
                  <c:v>42753</c:v>
                </c:pt>
                <c:pt idx="34">
                  <c:v>42754</c:v>
                </c:pt>
                <c:pt idx="35">
                  <c:v>42754</c:v>
                </c:pt>
                <c:pt idx="36">
                  <c:v>42754</c:v>
                </c:pt>
                <c:pt idx="37">
                  <c:v>42755</c:v>
                </c:pt>
                <c:pt idx="38">
                  <c:v>42757</c:v>
                </c:pt>
                <c:pt idx="39">
                  <c:v>42757</c:v>
                </c:pt>
                <c:pt idx="40">
                  <c:v>42759</c:v>
                </c:pt>
                <c:pt idx="41">
                  <c:v>42759</c:v>
                </c:pt>
                <c:pt idx="42">
                  <c:v>42759</c:v>
                </c:pt>
                <c:pt idx="43">
                  <c:v>42759</c:v>
                </c:pt>
                <c:pt idx="44">
                  <c:v>42759</c:v>
                </c:pt>
                <c:pt idx="45">
                  <c:v>42759</c:v>
                </c:pt>
                <c:pt idx="46">
                  <c:v>42759</c:v>
                </c:pt>
                <c:pt idx="47">
                  <c:v>42760</c:v>
                </c:pt>
                <c:pt idx="48">
                  <c:v>42760</c:v>
                </c:pt>
                <c:pt idx="49">
                  <c:v>42760</c:v>
                </c:pt>
                <c:pt idx="50">
                  <c:v>42761</c:v>
                </c:pt>
                <c:pt idx="51">
                  <c:v>42761</c:v>
                </c:pt>
                <c:pt idx="52">
                  <c:v>42761</c:v>
                </c:pt>
                <c:pt idx="53">
                  <c:v>42761</c:v>
                </c:pt>
                <c:pt idx="54">
                  <c:v>42761</c:v>
                </c:pt>
                <c:pt idx="55">
                  <c:v>42761</c:v>
                </c:pt>
                <c:pt idx="56">
                  <c:v>42762</c:v>
                </c:pt>
                <c:pt idx="57">
                  <c:v>42763</c:v>
                </c:pt>
                <c:pt idx="58">
                  <c:v>42764</c:v>
                </c:pt>
                <c:pt idx="59">
                  <c:v>42765</c:v>
                </c:pt>
                <c:pt idx="60">
                  <c:v>42766</c:v>
                </c:pt>
                <c:pt idx="61">
                  <c:v>42766</c:v>
                </c:pt>
                <c:pt idx="62">
                  <c:v>42767</c:v>
                </c:pt>
                <c:pt idx="63">
                  <c:v>42767</c:v>
                </c:pt>
                <c:pt idx="64">
                  <c:v>42767</c:v>
                </c:pt>
                <c:pt idx="65">
                  <c:v>42767</c:v>
                </c:pt>
                <c:pt idx="66">
                  <c:v>42768</c:v>
                </c:pt>
                <c:pt idx="67">
                  <c:v>42769</c:v>
                </c:pt>
                <c:pt idx="68">
                  <c:v>42769</c:v>
                </c:pt>
                <c:pt idx="69">
                  <c:v>42769</c:v>
                </c:pt>
                <c:pt idx="70">
                  <c:v>42771</c:v>
                </c:pt>
                <c:pt idx="71">
                  <c:v>42772</c:v>
                </c:pt>
                <c:pt idx="72">
                  <c:v>42772</c:v>
                </c:pt>
                <c:pt idx="73">
                  <c:v>42773</c:v>
                </c:pt>
                <c:pt idx="74">
                  <c:v>42773</c:v>
                </c:pt>
                <c:pt idx="75">
                  <c:v>42773</c:v>
                </c:pt>
                <c:pt idx="76">
                  <c:v>42773</c:v>
                </c:pt>
                <c:pt idx="77">
                  <c:v>42773</c:v>
                </c:pt>
                <c:pt idx="78">
                  <c:v>42774</c:v>
                </c:pt>
                <c:pt idx="79">
                  <c:v>42774</c:v>
                </c:pt>
                <c:pt idx="80">
                  <c:v>42775</c:v>
                </c:pt>
                <c:pt idx="81">
                  <c:v>42776</c:v>
                </c:pt>
                <c:pt idx="82">
                  <c:v>42779</c:v>
                </c:pt>
                <c:pt idx="83">
                  <c:v>42780</c:v>
                </c:pt>
                <c:pt idx="84">
                  <c:v>42781</c:v>
                </c:pt>
                <c:pt idx="85">
                  <c:v>42781</c:v>
                </c:pt>
                <c:pt idx="86">
                  <c:v>42781</c:v>
                </c:pt>
                <c:pt idx="87">
                  <c:v>42781</c:v>
                </c:pt>
                <c:pt idx="88">
                  <c:v>42783</c:v>
                </c:pt>
                <c:pt idx="89">
                  <c:v>42783</c:v>
                </c:pt>
                <c:pt idx="90">
                  <c:v>42784</c:v>
                </c:pt>
                <c:pt idx="91">
                  <c:v>42784</c:v>
                </c:pt>
                <c:pt idx="92">
                  <c:v>42785</c:v>
                </c:pt>
                <c:pt idx="93">
                  <c:v>42786</c:v>
                </c:pt>
                <c:pt idx="94">
                  <c:v>42786</c:v>
                </c:pt>
                <c:pt idx="95">
                  <c:v>42787</c:v>
                </c:pt>
                <c:pt idx="96">
                  <c:v>42787</c:v>
                </c:pt>
                <c:pt idx="97">
                  <c:v>42787</c:v>
                </c:pt>
                <c:pt idx="98">
                  <c:v>42788</c:v>
                </c:pt>
                <c:pt idx="99">
                  <c:v>42790</c:v>
                </c:pt>
                <c:pt idx="100">
                  <c:v>42791</c:v>
                </c:pt>
                <c:pt idx="101">
                  <c:v>42792</c:v>
                </c:pt>
                <c:pt idx="102">
                  <c:v>42793</c:v>
                </c:pt>
                <c:pt idx="103">
                  <c:v>42793</c:v>
                </c:pt>
                <c:pt idx="104">
                  <c:v>42794</c:v>
                </c:pt>
                <c:pt idx="105">
                  <c:v>42797</c:v>
                </c:pt>
                <c:pt idx="106">
                  <c:v>42798</c:v>
                </c:pt>
                <c:pt idx="107">
                  <c:v>42798</c:v>
                </c:pt>
                <c:pt idx="108">
                  <c:v>42799</c:v>
                </c:pt>
                <c:pt idx="109">
                  <c:v>42800</c:v>
                </c:pt>
                <c:pt idx="110">
                  <c:v>42801</c:v>
                </c:pt>
                <c:pt idx="111">
                  <c:v>42802</c:v>
                </c:pt>
                <c:pt idx="112">
                  <c:v>42804</c:v>
                </c:pt>
                <c:pt idx="113">
                  <c:v>42806</c:v>
                </c:pt>
                <c:pt idx="114">
                  <c:v>42807</c:v>
                </c:pt>
                <c:pt idx="115">
                  <c:v>42808</c:v>
                </c:pt>
                <c:pt idx="116">
                  <c:v>42810</c:v>
                </c:pt>
                <c:pt idx="117">
                  <c:v>42813</c:v>
                </c:pt>
                <c:pt idx="118">
                  <c:v>42814</c:v>
                </c:pt>
                <c:pt idx="119">
                  <c:v>42814</c:v>
                </c:pt>
                <c:pt idx="120">
                  <c:v>42814</c:v>
                </c:pt>
                <c:pt idx="121">
                  <c:v>42814</c:v>
                </c:pt>
                <c:pt idx="122">
                  <c:v>42814</c:v>
                </c:pt>
                <c:pt idx="123">
                  <c:v>42815</c:v>
                </c:pt>
                <c:pt idx="124">
                  <c:v>42817</c:v>
                </c:pt>
                <c:pt idx="125">
                  <c:v>42817</c:v>
                </c:pt>
                <c:pt idx="126">
                  <c:v>42818</c:v>
                </c:pt>
                <c:pt idx="127">
                  <c:v>42820</c:v>
                </c:pt>
                <c:pt idx="128">
                  <c:v>42822</c:v>
                </c:pt>
                <c:pt idx="129">
                  <c:v>42823</c:v>
                </c:pt>
                <c:pt idx="130">
                  <c:v>42824</c:v>
                </c:pt>
                <c:pt idx="131">
                  <c:v>42824</c:v>
                </c:pt>
                <c:pt idx="132">
                  <c:v>42825</c:v>
                </c:pt>
                <c:pt idx="133">
                  <c:v>42826</c:v>
                </c:pt>
                <c:pt idx="134">
                  <c:v>42830</c:v>
                </c:pt>
                <c:pt idx="135">
                  <c:v>42830.285266203704</c:v>
                </c:pt>
                <c:pt idx="136">
                  <c:v>42831</c:v>
                </c:pt>
                <c:pt idx="137">
                  <c:v>42831.951689814814</c:v>
                </c:pt>
                <c:pt idx="138">
                  <c:v>42832</c:v>
                </c:pt>
                <c:pt idx="139">
                  <c:v>42832.9736805555</c:v>
                </c:pt>
                <c:pt idx="140">
                  <c:v>42834</c:v>
                </c:pt>
                <c:pt idx="141">
                  <c:v>42834</c:v>
                </c:pt>
                <c:pt idx="142">
                  <c:v>42835.296712962954</c:v>
                </c:pt>
                <c:pt idx="143">
                  <c:v>42838.945613425996</c:v>
                </c:pt>
                <c:pt idx="144">
                  <c:v>42839</c:v>
                </c:pt>
                <c:pt idx="145">
                  <c:v>42841</c:v>
                </c:pt>
                <c:pt idx="146">
                  <c:v>42841</c:v>
                </c:pt>
                <c:pt idx="147">
                  <c:v>42841</c:v>
                </c:pt>
                <c:pt idx="148">
                  <c:v>42842.291550925926</c:v>
                </c:pt>
                <c:pt idx="149">
                  <c:v>42844</c:v>
                </c:pt>
                <c:pt idx="150">
                  <c:v>42845</c:v>
                </c:pt>
                <c:pt idx="151">
                  <c:v>42845</c:v>
                </c:pt>
                <c:pt idx="152">
                  <c:v>42845</c:v>
                </c:pt>
                <c:pt idx="153">
                  <c:v>42847.290046296286</c:v>
                </c:pt>
                <c:pt idx="154">
                  <c:v>42848</c:v>
                </c:pt>
                <c:pt idx="155">
                  <c:v>42848</c:v>
                </c:pt>
                <c:pt idx="156">
                  <c:v>42848</c:v>
                </c:pt>
                <c:pt idx="157">
                  <c:v>42851</c:v>
                </c:pt>
                <c:pt idx="158">
                  <c:v>42851</c:v>
                </c:pt>
                <c:pt idx="159">
                  <c:v>42851</c:v>
                </c:pt>
                <c:pt idx="160">
                  <c:v>42851</c:v>
                </c:pt>
                <c:pt idx="161">
                  <c:v>42851.960300925923</c:v>
                </c:pt>
                <c:pt idx="162">
                  <c:v>42852</c:v>
                </c:pt>
                <c:pt idx="163">
                  <c:v>42853</c:v>
                </c:pt>
                <c:pt idx="164">
                  <c:v>42853</c:v>
                </c:pt>
                <c:pt idx="165">
                  <c:v>42853.256168981476</c:v>
                </c:pt>
                <c:pt idx="166">
                  <c:v>42854</c:v>
                </c:pt>
                <c:pt idx="167">
                  <c:v>42856</c:v>
                </c:pt>
                <c:pt idx="168">
                  <c:v>42856</c:v>
                </c:pt>
                <c:pt idx="169">
                  <c:v>42857</c:v>
                </c:pt>
                <c:pt idx="170">
                  <c:v>42857</c:v>
                </c:pt>
                <c:pt idx="171">
                  <c:v>42857</c:v>
                </c:pt>
                <c:pt idx="172">
                  <c:v>42857</c:v>
                </c:pt>
                <c:pt idx="173">
                  <c:v>42858</c:v>
                </c:pt>
                <c:pt idx="174">
                  <c:v>42861</c:v>
                </c:pt>
                <c:pt idx="175">
                  <c:v>42862</c:v>
                </c:pt>
                <c:pt idx="176">
                  <c:v>42862</c:v>
                </c:pt>
                <c:pt idx="177">
                  <c:v>42862</c:v>
                </c:pt>
                <c:pt idx="178">
                  <c:v>42862</c:v>
                </c:pt>
                <c:pt idx="179">
                  <c:v>42863</c:v>
                </c:pt>
                <c:pt idx="180">
                  <c:v>42863</c:v>
                </c:pt>
                <c:pt idx="181">
                  <c:v>42864</c:v>
                </c:pt>
                <c:pt idx="182">
                  <c:v>42865</c:v>
                </c:pt>
                <c:pt idx="183">
                  <c:v>42866</c:v>
                </c:pt>
                <c:pt idx="184">
                  <c:v>42866</c:v>
                </c:pt>
                <c:pt idx="185">
                  <c:v>42868</c:v>
                </c:pt>
                <c:pt idx="186">
                  <c:v>42871</c:v>
                </c:pt>
                <c:pt idx="187">
                  <c:v>42871</c:v>
                </c:pt>
                <c:pt idx="188">
                  <c:v>42872</c:v>
                </c:pt>
                <c:pt idx="189">
                  <c:v>42877</c:v>
                </c:pt>
                <c:pt idx="190">
                  <c:v>42877</c:v>
                </c:pt>
                <c:pt idx="191">
                  <c:v>42879</c:v>
                </c:pt>
                <c:pt idx="192">
                  <c:v>42881</c:v>
                </c:pt>
                <c:pt idx="193">
                  <c:v>42881</c:v>
                </c:pt>
                <c:pt idx="194">
                  <c:v>42882</c:v>
                </c:pt>
                <c:pt idx="195">
                  <c:v>42882</c:v>
                </c:pt>
                <c:pt idx="196">
                  <c:v>42884</c:v>
                </c:pt>
                <c:pt idx="197">
                  <c:v>42885</c:v>
                </c:pt>
                <c:pt idx="198">
                  <c:v>42885</c:v>
                </c:pt>
                <c:pt idx="199">
                  <c:v>42886</c:v>
                </c:pt>
                <c:pt idx="200">
                  <c:v>42856</c:v>
                </c:pt>
                <c:pt idx="201">
                  <c:v>42857</c:v>
                </c:pt>
                <c:pt idx="202">
                  <c:v>42858</c:v>
                </c:pt>
                <c:pt idx="203">
                  <c:v>42863</c:v>
                </c:pt>
                <c:pt idx="204">
                  <c:v>42871</c:v>
                </c:pt>
                <c:pt idx="205">
                  <c:v>42878</c:v>
                </c:pt>
                <c:pt idx="206">
                  <c:v>42881</c:v>
                </c:pt>
                <c:pt idx="207">
                  <c:v>42887</c:v>
                </c:pt>
                <c:pt idx="208">
                  <c:v>42887</c:v>
                </c:pt>
                <c:pt idx="209">
                  <c:v>42890</c:v>
                </c:pt>
                <c:pt idx="210">
                  <c:v>42891</c:v>
                </c:pt>
                <c:pt idx="211">
                  <c:v>42891</c:v>
                </c:pt>
                <c:pt idx="212">
                  <c:v>42891</c:v>
                </c:pt>
                <c:pt idx="213">
                  <c:v>42894</c:v>
                </c:pt>
                <c:pt idx="214">
                  <c:v>42896</c:v>
                </c:pt>
                <c:pt idx="215">
                  <c:v>42897</c:v>
                </c:pt>
                <c:pt idx="216">
                  <c:v>42898</c:v>
                </c:pt>
                <c:pt idx="217">
                  <c:v>42898</c:v>
                </c:pt>
                <c:pt idx="218">
                  <c:v>42899</c:v>
                </c:pt>
                <c:pt idx="219">
                  <c:v>42901</c:v>
                </c:pt>
                <c:pt idx="220">
                  <c:v>42902</c:v>
                </c:pt>
                <c:pt idx="221">
                  <c:v>42906</c:v>
                </c:pt>
                <c:pt idx="222">
                  <c:v>42910</c:v>
                </c:pt>
                <c:pt idx="223">
                  <c:v>42913</c:v>
                </c:pt>
                <c:pt idx="224">
                  <c:v>42913</c:v>
                </c:pt>
                <c:pt idx="225">
                  <c:v>42914</c:v>
                </c:pt>
                <c:pt idx="226">
                  <c:v>42916</c:v>
                </c:pt>
                <c:pt idx="227">
                  <c:v>42916</c:v>
                </c:pt>
                <c:pt idx="228">
                  <c:v>42916</c:v>
                </c:pt>
                <c:pt idx="229">
                  <c:v>42887</c:v>
                </c:pt>
                <c:pt idx="230">
                  <c:v>42888</c:v>
                </c:pt>
                <c:pt idx="231">
                  <c:v>42888</c:v>
                </c:pt>
                <c:pt idx="232">
                  <c:v>42893</c:v>
                </c:pt>
                <c:pt idx="233">
                  <c:v>42893</c:v>
                </c:pt>
                <c:pt idx="234">
                  <c:v>42898</c:v>
                </c:pt>
                <c:pt idx="235">
                  <c:v>42901</c:v>
                </c:pt>
                <c:pt idx="236">
                  <c:v>42901</c:v>
                </c:pt>
                <c:pt idx="237">
                  <c:v>42906</c:v>
                </c:pt>
                <c:pt idx="238">
                  <c:v>42908</c:v>
                </c:pt>
                <c:pt idx="239">
                  <c:v>42909</c:v>
                </c:pt>
                <c:pt idx="240">
                  <c:v>42912</c:v>
                </c:pt>
                <c:pt idx="241">
                  <c:v>42913</c:v>
                </c:pt>
                <c:pt idx="242">
                  <c:v>42916</c:v>
                </c:pt>
                <c:pt idx="243">
                  <c:v>42917</c:v>
                </c:pt>
                <c:pt idx="244">
                  <c:v>42917</c:v>
                </c:pt>
                <c:pt idx="245">
                  <c:v>42919</c:v>
                </c:pt>
                <c:pt idx="246">
                  <c:v>42919</c:v>
                </c:pt>
                <c:pt idx="247">
                  <c:v>42919</c:v>
                </c:pt>
                <c:pt idx="248">
                  <c:v>42919</c:v>
                </c:pt>
                <c:pt idx="249">
                  <c:v>42919</c:v>
                </c:pt>
                <c:pt idx="250">
                  <c:v>42920</c:v>
                </c:pt>
                <c:pt idx="251">
                  <c:v>42920</c:v>
                </c:pt>
                <c:pt idx="252">
                  <c:v>42921</c:v>
                </c:pt>
                <c:pt idx="253">
                  <c:v>42923</c:v>
                </c:pt>
                <c:pt idx="254">
                  <c:v>42923</c:v>
                </c:pt>
                <c:pt idx="255">
                  <c:v>42924</c:v>
                </c:pt>
                <c:pt idx="256">
                  <c:v>42926</c:v>
                </c:pt>
                <c:pt idx="257">
                  <c:v>42930</c:v>
                </c:pt>
                <c:pt idx="258">
                  <c:v>42931</c:v>
                </c:pt>
                <c:pt idx="259">
                  <c:v>42931</c:v>
                </c:pt>
                <c:pt idx="260">
                  <c:v>42931</c:v>
                </c:pt>
                <c:pt idx="261">
                  <c:v>42931</c:v>
                </c:pt>
                <c:pt idx="262">
                  <c:v>42931</c:v>
                </c:pt>
                <c:pt idx="263">
                  <c:v>42931</c:v>
                </c:pt>
                <c:pt idx="264">
                  <c:v>42931</c:v>
                </c:pt>
                <c:pt idx="265">
                  <c:v>42931</c:v>
                </c:pt>
                <c:pt idx="266">
                  <c:v>42931</c:v>
                </c:pt>
                <c:pt idx="267">
                  <c:v>42931</c:v>
                </c:pt>
                <c:pt idx="268">
                  <c:v>42932</c:v>
                </c:pt>
                <c:pt idx="269">
                  <c:v>42932</c:v>
                </c:pt>
                <c:pt idx="270">
                  <c:v>42933</c:v>
                </c:pt>
                <c:pt idx="271">
                  <c:v>42933</c:v>
                </c:pt>
                <c:pt idx="272">
                  <c:v>42935</c:v>
                </c:pt>
                <c:pt idx="273">
                  <c:v>42935</c:v>
                </c:pt>
                <c:pt idx="274">
                  <c:v>42936</c:v>
                </c:pt>
                <c:pt idx="275">
                  <c:v>42936</c:v>
                </c:pt>
                <c:pt idx="276">
                  <c:v>42937</c:v>
                </c:pt>
                <c:pt idx="277">
                  <c:v>42938</c:v>
                </c:pt>
                <c:pt idx="278">
                  <c:v>42938</c:v>
                </c:pt>
                <c:pt idx="279">
                  <c:v>42938</c:v>
                </c:pt>
                <c:pt idx="280">
                  <c:v>42938</c:v>
                </c:pt>
                <c:pt idx="281">
                  <c:v>42938</c:v>
                </c:pt>
                <c:pt idx="282">
                  <c:v>42939</c:v>
                </c:pt>
                <c:pt idx="283">
                  <c:v>42941</c:v>
                </c:pt>
                <c:pt idx="284">
                  <c:v>42941</c:v>
                </c:pt>
                <c:pt idx="285">
                  <c:v>42941</c:v>
                </c:pt>
                <c:pt idx="286">
                  <c:v>42942</c:v>
                </c:pt>
                <c:pt idx="287">
                  <c:v>42942</c:v>
                </c:pt>
                <c:pt idx="288">
                  <c:v>42943</c:v>
                </c:pt>
                <c:pt idx="289">
                  <c:v>42943</c:v>
                </c:pt>
                <c:pt idx="290">
                  <c:v>42943</c:v>
                </c:pt>
                <c:pt idx="291">
                  <c:v>42943</c:v>
                </c:pt>
                <c:pt idx="292">
                  <c:v>42943</c:v>
                </c:pt>
                <c:pt idx="293">
                  <c:v>42943</c:v>
                </c:pt>
                <c:pt idx="294">
                  <c:v>42943</c:v>
                </c:pt>
                <c:pt idx="295">
                  <c:v>42943</c:v>
                </c:pt>
                <c:pt idx="296">
                  <c:v>42943</c:v>
                </c:pt>
                <c:pt idx="297">
                  <c:v>42943</c:v>
                </c:pt>
                <c:pt idx="298">
                  <c:v>42943</c:v>
                </c:pt>
                <c:pt idx="299">
                  <c:v>42943</c:v>
                </c:pt>
                <c:pt idx="300">
                  <c:v>42944</c:v>
                </c:pt>
                <c:pt idx="301">
                  <c:v>42944</c:v>
                </c:pt>
                <c:pt idx="302">
                  <c:v>42947</c:v>
                </c:pt>
                <c:pt idx="303">
                  <c:v>42947</c:v>
                </c:pt>
                <c:pt idx="304">
                  <c:v>42947</c:v>
                </c:pt>
                <c:pt idx="305">
                  <c:v>42947</c:v>
                </c:pt>
                <c:pt idx="306">
                  <c:v>42947</c:v>
                </c:pt>
                <c:pt idx="307">
                  <c:v>42948</c:v>
                </c:pt>
                <c:pt idx="308">
                  <c:v>42948</c:v>
                </c:pt>
                <c:pt idx="309">
                  <c:v>42949</c:v>
                </c:pt>
                <c:pt idx="310">
                  <c:v>42949</c:v>
                </c:pt>
                <c:pt idx="311">
                  <c:v>42951</c:v>
                </c:pt>
                <c:pt idx="312">
                  <c:v>42951</c:v>
                </c:pt>
                <c:pt idx="313">
                  <c:v>42951</c:v>
                </c:pt>
                <c:pt idx="314">
                  <c:v>42952</c:v>
                </c:pt>
                <c:pt idx="315">
                  <c:v>42952</c:v>
                </c:pt>
                <c:pt idx="316">
                  <c:v>42952</c:v>
                </c:pt>
                <c:pt idx="317">
                  <c:v>42952</c:v>
                </c:pt>
                <c:pt idx="318">
                  <c:v>42952</c:v>
                </c:pt>
                <c:pt idx="319">
                  <c:v>42953</c:v>
                </c:pt>
                <c:pt idx="320">
                  <c:v>42953</c:v>
                </c:pt>
                <c:pt idx="321">
                  <c:v>42954</c:v>
                </c:pt>
                <c:pt idx="322">
                  <c:v>42954</c:v>
                </c:pt>
                <c:pt idx="323">
                  <c:v>42956</c:v>
                </c:pt>
                <c:pt idx="324">
                  <c:v>42956</c:v>
                </c:pt>
                <c:pt idx="325">
                  <c:v>42957</c:v>
                </c:pt>
                <c:pt idx="326">
                  <c:v>42958</c:v>
                </c:pt>
                <c:pt idx="327">
                  <c:v>42959</c:v>
                </c:pt>
                <c:pt idx="328">
                  <c:v>42962</c:v>
                </c:pt>
                <c:pt idx="329">
                  <c:v>42962</c:v>
                </c:pt>
                <c:pt idx="330">
                  <c:v>42963</c:v>
                </c:pt>
                <c:pt idx="331">
                  <c:v>42964</c:v>
                </c:pt>
                <c:pt idx="332">
                  <c:v>42964</c:v>
                </c:pt>
                <c:pt idx="333">
                  <c:v>42964</c:v>
                </c:pt>
                <c:pt idx="334">
                  <c:v>42965</c:v>
                </c:pt>
                <c:pt idx="335">
                  <c:v>42965</c:v>
                </c:pt>
                <c:pt idx="336">
                  <c:v>42968</c:v>
                </c:pt>
                <c:pt idx="337">
                  <c:v>42970</c:v>
                </c:pt>
                <c:pt idx="338">
                  <c:v>42970</c:v>
                </c:pt>
                <c:pt idx="339">
                  <c:v>42971</c:v>
                </c:pt>
                <c:pt idx="340">
                  <c:v>42972</c:v>
                </c:pt>
                <c:pt idx="341">
                  <c:v>42973</c:v>
                </c:pt>
                <c:pt idx="342">
                  <c:v>42975</c:v>
                </c:pt>
                <c:pt idx="343">
                  <c:v>42975</c:v>
                </c:pt>
                <c:pt idx="344">
                  <c:v>42976</c:v>
                </c:pt>
                <c:pt idx="345">
                  <c:v>42976</c:v>
                </c:pt>
                <c:pt idx="346">
                  <c:v>42980</c:v>
                </c:pt>
                <c:pt idx="347">
                  <c:v>42981</c:v>
                </c:pt>
                <c:pt idx="348">
                  <c:v>42982</c:v>
                </c:pt>
                <c:pt idx="349">
                  <c:v>42982</c:v>
                </c:pt>
                <c:pt idx="350">
                  <c:v>42982</c:v>
                </c:pt>
                <c:pt idx="351">
                  <c:v>42982</c:v>
                </c:pt>
                <c:pt idx="352">
                  <c:v>42982</c:v>
                </c:pt>
                <c:pt idx="353">
                  <c:v>42983</c:v>
                </c:pt>
                <c:pt idx="354">
                  <c:v>42983</c:v>
                </c:pt>
                <c:pt idx="355">
                  <c:v>42984</c:v>
                </c:pt>
                <c:pt idx="356">
                  <c:v>42985</c:v>
                </c:pt>
                <c:pt idx="357">
                  <c:v>42985</c:v>
                </c:pt>
                <c:pt idx="358">
                  <c:v>42985</c:v>
                </c:pt>
                <c:pt idx="359">
                  <c:v>42985</c:v>
                </c:pt>
                <c:pt idx="360">
                  <c:v>42985</c:v>
                </c:pt>
                <c:pt idx="361">
                  <c:v>42986</c:v>
                </c:pt>
                <c:pt idx="362">
                  <c:v>42986</c:v>
                </c:pt>
                <c:pt idx="363">
                  <c:v>42986</c:v>
                </c:pt>
                <c:pt idx="364">
                  <c:v>42987</c:v>
                </c:pt>
                <c:pt idx="365">
                  <c:v>42989</c:v>
                </c:pt>
                <c:pt idx="366">
                  <c:v>42989</c:v>
                </c:pt>
                <c:pt idx="367">
                  <c:v>42989</c:v>
                </c:pt>
                <c:pt idx="368">
                  <c:v>42990</c:v>
                </c:pt>
                <c:pt idx="369">
                  <c:v>42990</c:v>
                </c:pt>
                <c:pt idx="370">
                  <c:v>42991</c:v>
                </c:pt>
                <c:pt idx="371">
                  <c:v>42992</c:v>
                </c:pt>
                <c:pt idx="372">
                  <c:v>42992</c:v>
                </c:pt>
                <c:pt idx="373">
                  <c:v>42992</c:v>
                </c:pt>
                <c:pt idx="374">
                  <c:v>42992</c:v>
                </c:pt>
                <c:pt idx="375">
                  <c:v>42992</c:v>
                </c:pt>
                <c:pt idx="376">
                  <c:v>42992</c:v>
                </c:pt>
                <c:pt idx="377">
                  <c:v>42992</c:v>
                </c:pt>
                <c:pt idx="378">
                  <c:v>42992</c:v>
                </c:pt>
                <c:pt idx="379">
                  <c:v>42992</c:v>
                </c:pt>
                <c:pt idx="380">
                  <c:v>42992</c:v>
                </c:pt>
                <c:pt idx="381">
                  <c:v>42992</c:v>
                </c:pt>
                <c:pt idx="382">
                  <c:v>42992</c:v>
                </c:pt>
                <c:pt idx="383">
                  <c:v>42992</c:v>
                </c:pt>
                <c:pt idx="384">
                  <c:v>42992</c:v>
                </c:pt>
                <c:pt idx="385">
                  <c:v>42992</c:v>
                </c:pt>
                <c:pt idx="386">
                  <c:v>42993</c:v>
                </c:pt>
                <c:pt idx="387">
                  <c:v>42993</c:v>
                </c:pt>
                <c:pt idx="388">
                  <c:v>42993</c:v>
                </c:pt>
                <c:pt idx="389">
                  <c:v>42993</c:v>
                </c:pt>
                <c:pt idx="390">
                  <c:v>42993</c:v>
                </c:pt>
                <c:pt idx="391">
                  <c:v>42994</c:v>
                </c:pt>
                <c:pt idx="392">
                  <c:v>42995</c:v>
                </c:pt>
                <c:pt idx="393">
                  <c:v>42995</c:v>
                </c:pt>
                <c:pt idx="394">
                  <c:v>42995</c:v>
                </c:pt>
                <c:pt idx="395">
                  <c:v>42996</c:v>
                </c:pt>
                <c:pt idx="396">
                  <c:v>42996</c:v>
                </c:pt>
                <c:pt idx="397">
                  <c:v>42998</c:v>
                </c:pt>
                <c:pt idx="398">
                  <c:v>42998</c:v>
                </c:pt>
                <c:pt idx="399">
                  <c:v>43002</c:v>
                </c:pt>
                <c:pt idx="400">
                  <c:v>43002</c:v>
                </c:pt>
                <c:pt idx="401">
                  <c:v>43003</c:v>
                </c:pt>
                <c:pt idx="402">
                  <c:v>43004</c:v>
                </c:pt>
                <c:pt idx="403">
                  <c:v>43005</c:v>
                </c:pt>
                <c:pt idx="404">
                  <c:v>43005</c:v>
                </c:pt>
                <c:pt idx="405">
                  <c:v>43005</c:v>
                </c:pt>
                <c:pt idx="406">
                  <c:v>43005</c:v>
                </c:pt>
                <c:pt idx="407">
                  <c:v>43006</c:v>
                </c:pt>
                <c:pt idx="408">
                  <c:v>43007</c:v>
                </c:pt>
                <c:pt idx="409">
                  <c:v>43007</c:v>
                </c:pt>
                <c:pt idx="410">
                  <c:v>43008</c:v>
                </c:pt>
                <c:pt idx="411">
                  <c:v>43008</c:v>
                </c:pt>
                <c:pt idx="412">
                  <c:v>43009</c:v>
                </c:pt>
                <c:pt idx="413">
                  <c:v>43009</c:v>
                </c:pt>
                <c:pt idx="414">
                  <c:v>43010</c:v>
                </c:pt>
                <c:pt idx="415">
                  <c:v>43011</c:v>
                </c:pt>
                <c:pt idx="416">
                  <c:v>43011</c:v>
                </c:pt>
                <c:pt idx="417">
                  <c:v>43012</c:v>
                </c:pt>
                <c:pt idx="418">
                  <c:v>43012</c:v>
                </c:pt>
                <c:pt idx="419">
                  <c:v>43012</c:v>
                </c:pt>
                <c:pt idx="420">
                  <c:v>43013</c:v>
                </c:pt>
                <c:pt idx="421">
                  <c:v>43013</c:v>
                </c:pt>
                <c:pt idx="422">
                  <c:v>43016</c:v>
                </c:pt>
                <c:pt idx="423">
                  <c:v>43016</c:v>
                </c:pt>
                <c:pt idx="424">
                  <c:v>43016</c:v>
                </c:pt>
                <c:pt idx="425">
                  <c:v>43017</c:v>
                </c:pt>
                <c:pt idx="426">
                  <c:v>43017</c:v>
                </c:pt>
                <c:pt idx="427">
                  <c:v>43017</c:v>
                </c:pt>
                <c:pt idx="428">
                  <c:v>43018</c:v>
                </c:pt>
                <c:pt idx="429">
                  <c:v>43018</c:v>
                </c:pt>
                <c:pt idx="430">
                  <c:v>43018</c:v>
                </c:pt>
                <c:pt idx="431">
                  <c:v>43018</c:v>
                </c:pt>
                <c:pt idx="432">
                  <c:v>43018</c:v>
                </c:pt>
                <c:pt idx="433">
                  <c:v>43018</c:v>
                </c:pt>
                <c:pt idx="434">
                  <c:v>43018</c:v>
                </c:pt>
                <c:pt idx="435">
                  <c:v>43018</c:v>
                </c:pt>
                <c:pt idx="436">
                  <c:v>43018</c:v>
                </c:pt>
                <c:pt idx="437">
                  <c:v>43018</c:v>
                </c:pt>
                <c:pt idx="438">
                  <c:v>43019</c:v>
                </c:pt>
                <c:pt idx="439">
                  <c:v>43019</c:v>
                </c:pt>
                <c:pt idx="440">
                  <c:v>43019</c:v>
                </c:pt>
                <c:pt idx="441">
                  <c:v>43019</c:v>
                </c:pt>
                <c:pt idx="442">
                  <c:v>43019</c:v>
                </c:pt>
                <c:pt idx="443">
                  <c:v>43020</c:v>
                </c:pt>
                <c:pt idx="444">
                  <c:v>43020</c:v>
                </c:pt>
                <c:pt idx="445">
                  <c:v>43020</c:v>
                </c:pt>
                <c:pt idx="446">
                  <c:v>43020</c:v>
                </c:pt>
                <c:pt idx="447">
                  <c:v>43020</c:v>
                </c:pt>
                <c:pt idx="448">
                  <c:v>43020</c:v>
                </c:pt>
                <c:pt idx="449">
                  <c:v>43020</c:v>
                </c:pt>
                <c:pt idx="450">
                  <c:v>43020</c:v>
                </c:pt>
                <c:pt idx="451">
                  <c:v>43020</c:v>
                </c:pt>
                <c:pt idx="452">
                  <c:v>43020</c:v>
                </c:pt>
                <c:pt idx="453">
                  <c:v>43020</c:v>
                </c:pt>
                <c:pt idx="454">
                  <c:v>43022</c:v>
                </c:pt>
                <c:pt idx="455">
                  <c:v>43023</c:v>
                </c:pt>
                <c:pt idx="456">
                  <c:v>43024</c:v>
                </c:pt>
                <c:pt idx="457">
                  <c:v>43024</c:v>
                </c:pt>
                <c:pt idx="458">
                  <c:v>43025</c:v>
                </c:pt>
                <c:pt idx="459">
                  <c:v>43025</c:v>
                </c:pt>
                <c:pt idx="460">
                  <c:v>43026</c:v>
                </c:pt>
                <c:pt idx="461">
                  <c:v>43026</c:v>
                </c:pt>
                <c:pt idx="462">
                  <c:v>43026</c:v>
                </c:pt>
                <c:pt idx="463">
                  <c:v>43026</c:v>
                </c:pt>
                <c:pt idx="464">
                  <c:v>43026</c:v>
                </c:pt>
                <c:pt idx="465">
                  <c:v>43027</c:v>
                </c:pt>
                <c:pt idx="466">
                  <c:v>43027</c:v>
                </c:pt>
                <c:pt idx="467">
                  <c:v>43027</c:v>
                </c:pt>
                <c:pt idx="468">
                  <c:v>43027</c:v>
                </c:pt>
                <c:pt idx="469">
                  <c:v>43028</c:v>
                </c:pt>
                <c:pt idx="470">
                  <c:v>43028</c:v>
                </c:pt>
                <c:pt idx="471">
                  <c:v>43028</c:v>
                </c:pt>
                <c:pt idx="472">
                  <c:v>43029</c:v>
                </c:pt>
                <c:pt idx="473">
                  <c:v>43029</c:v>
                </c:pt>
                <c:pt idx="474">
                  <c:v>43029</c:v>
                </c:pt>
                <c:pt idx="475">
                  <c:v>43030</c:v>
                </c:pt>
                <c:pt idx="476">
                  <c:v>43031</c:v>
                </c:pt>
                <c:pt idx="477">
                  <c:v>43031</c:v>
                </c:pt>
                <c:pt idx="478">
                  <c:v>43031</c:v>
                </c:pt>
                <c:pt idx="479">
                  <c:v>43031</c:v>
                </c:pt>
                <c:pt idx="480">
                  <c:v>43032</c:v>
                </c:pt>
                <c:pt idx="481">
                  <c:v>43032</c:v>
                </c:pt>
                <c:pt idx="482">
                  <c:v>43032</c:v>
                </c:pt>
                <c:pt idx="483">
                  <c:v>43032</c:v>
                </c:pt>
                <c:pt idx="484">
                  <c:v>43032</c:v>
                </c:pt>
                <c:pt idx="485">
                  <c:v>43032</c:v>
                </c:pt>
                <c:pt idx="486">
                  <c:v>43032</c:v>
                </c:pt>
                <c:pt idx="487">
                  <c:v>43032</c:v>
                </c:pt>
                <c:pt idx="488">
                  <c:v>43033</c:v>
                </c:pt>
                <c:pt idx="489">
                  <c:v>43033</c:v>
                </c:pt>
                <c:pt idx="490">
                  <c:v>43033</c:v>
                </c:pt>
                <c:pt idx="491">
                  <c:v>43034</c:v>
                </c:pt>
                <c:pt idx="492">
                  <c:v>43034</c:v>
                </c:pt>
                <c:pt idx="493">
                  <c:v>43034</c:v>
                </c:pt>
                <c:pt idx="494">
                  <c:v>43035</c:v>
                </c:pt>
                <c:pt idx="495">
                  <c:v>43035</c:v>
                </c:pt>
                <c:pt idx="496">
                  <c:v>43035</c:v>
                </c:pt>
                <c:pt idx="497">
                  <c:v>43035</c:v>
                </c:pt>
                <c:pt idx="498">
                  <c:v>43035</c:v>
                </c:pt>
                <c:pt idx="499">
                  <c:v>43035</c:v>
                </c:pt>
                <c:pt idx="500">
                  <c:v>43035</c:v>
                </c:pt>
                <c:pt idx="501">
                  <c:v>43036</c:v>
                </c:pt>
                <c:pt idx="502">
                  <c:v>43037</c:v>
                </c:pt>
                <c:pt idx="503">
                  <c:v>43037</c:v>
                </c:pt>
                <c:pt idx="504">
                  <c:v>43037</c:v>
                </c:pt>
                <c:pt idx="505">
                  <c:v>43037</c:v>
                </c:pt>
                <c:pt idx="506">
                  <c:v>43037</c:v>
                </c:pt>
                <c:pt idx="507">
                  <c:v>43037</c:v>
                </c:pt>
                <c:pt idx="508">
                  <c:v>43038</c:v>
                </c:pt>
                <c:pt idx="509">
                  <c:v>43038</c:v>
                </c:pt>
                <c:pt idx="510">
                  <c:v>43038</c:v>
                </c:pt>
                <c:pt idx="511">
                  <c:v>43039</c:v>
                </c:pt>
                <c:pt idx="512">
                  <c:v>43039</c:v>
                </c:pt>
                <c:pt idx="513">
                  <c:v>43039</c:v>
                </c:pt>
                <c:pt idx="514">
                  <c:v>43039</c:v>
                </c:pt>
                <c:pt idx="515">
                  <c:v>43039</c:v>
                </c:pt>
                <c:pt idx="516">
                  <c:v>43039</c:v>
                </c:pt>
                <c:pt idx="517">
                  <c:v>43039</c:v>
                </c:pt>
                <c:pt idx="518">
                  <c:v>43039</c:v>
                </c:pt>
                <c:pt idx="519">
                  <c:v>43039</c:v>
                </c:pt>
                <c:pt idx="520">
                  <c:v>43039</c:v>
                </c:pt>
                <c:pt idx="521">
                  <c:v>43039</c:v>
                </c:pt>
                <c:pt idx="522">
                  <c:v>43039</c:v>
                </c:pt>
                <c:pt idx="523">
                  <c:v>43039</c:v>
                </c:pt>
                <c:pt idx="524">
                  <c:v>43041</c:v>
                </c:pt>
                <c:pt idx="525">
                  <c:v>43042</c:v>
                </c:pt>
                <c:pt idx="526">
                  <c:v>43042</c:v>
                </c:pt>
                <c:pt idx="527">
                  <c:v>43042</c:v>
                </c:pt>
                <c:pt idx="528">
                  <c:v>43043</c:v>
                </c:pt>
                <c:pt idx="529">
                  <c:v>43043</c:v>
                </c:pt>
                <c:pt idx="530">
                  <c:v>43043</c:v>
                </c:pt>
                <c:pt idx="531">
                  <c:v>43043</c:v>
                </c:pt>
                <c:pt idx="532">
                  <c:v>43043</c:v>
                </c:pt>
                <c:pt idx="533">
                  <c:v>43043</c:v>
                </c:pt>
                <c:pt idx="534">
                  <c:v>43043</c:v>
                </c:pt>
                <c:pt idx="535">
                  <c:v>43043</c:v>
                </c:pt>
                <c:pt idx="536">
                  <c:v>43043</c:v>
                </c:pt>
                <c:pt idx="537">
                  <c:v>43043</c:v>
                </c:pt>
                <c:pt idx="538">
                  <c:v>43043</c:v>
                </c:pt>
                <c:pt idx="539">
                  <c:v>43043</c:v>
                </c:pt>
                <c:pt idx="540">
                  <c:v>43043</c:v>
                </c:pt>
                <c:pt idx="541">
                  <c:v>43044</c:v>
                </c:pt>
                <c:pt idx="542">
                  <c:v>43044</c:v>
                </c:pt>
                <c:pt idx="543">
                  <c:v>43044</c:v>
                </c:pt>
                <c:pt idx="544">
                  <c:v>43045</c:v>
                </c:pt>
                <c:pt idx="545">
                  <c:v>43045</c:v>
                </c:pt>
                <c:pt idx="546">
                  <c:v>43046</c:v>
                </c:pt>
                <c:pt idx="547">
                  <c:v>43047</c:v>
                </c:pt>
                <c:pt idx="548">
                  <c:v>43047</c:v>
                </c:pt>
                <c:pt idx="549">
                  <c:v>43047</c:v>
                </c:pt>
                <c:pt idx="550">
                  <c:v>43047</c:v>
                </c:pt>
                <c:pt idx="551">
                  <c:v>43048</c:v>
                </c:pt>
                <c:pt idx="552">
                  <c:v>43048</c:v>
                </c:pt>
                <c:pt idx="553">
                  <c:v>43048</c:v>
                </c:pt>
                <c:pt idx="554">
                  <c:v>43048</c:v>
                </c:pt>
                <c:pt idx="555">
                  <c:v>43049</c:v>
                </c:pt>
                <c:pt idx="556">
                  <c:v>43049</c:v>
                </c:pt>
                <c:pt idx="557">
                  <c:v>43049</c:v>
                </c:pt>
                <c:pt idx="558">
                  <c:v>43049</c:v>
                </c:pt>
                <c:pt idx="559">
                  <c:v>43049</c:v>
                </c:pt>
                <c:pt idx="560">
                  <c:v>43049</c:v>
                </c:pt>
                <c:pt idx="561">
                  <c:v>43049</c:v>
                </c:pt>
                <c:pt idx="562">
                  <c:v>43050</c:v>
                </c:pt>
                <c:pt idx="563">
                  <c:v>43050</c:v>
                </c:pt>
                <c:pt idx="564">
                  <c:v>43050</c:v>
                </c:pt>
                <c:pt idx="565">
                  <c:v>43050</c:v>
                </c:pt>
                <c:pt idx="566">
                  <c:v>43050</c:v>
                </c:pt>
                <c:pt idx="567">
                  <c:v>43051</c:v>
                </c:pt>
                <c:pt idx="568">
                  <c:v>43052</c:v>
                </c:pt>
                <c:pt idx="569">
                  <c:v>43052</c:v>
                </c:pt>
                <c:pt idx="570">
                  <c:v>43053</c:v>
                </c:pt>
                <c:pt idx="571">
                  <c:v>43053</c:v>
                </c:pt>
                <c:pt idx="572">
                  <c:v>43053</c:v>
                </c:pt>
                <c:pt idx="573">
                  <c:v>43054</c:v>
                </c:pt>
                <c:pt idx="574">
                  <c:v>43054</c:v>
                </c:pt>
                <c:pt idx="575">
                  <c:v>43054</c:v>
                </c:pt>
                <c:pt idx="576">
                  <c:v>43054</c:v>
                </c:pt>
                <c:pt idx="577">
                  <c:v>43055</c:v>
                </c:pt>
                <c:pt idx="578">
                  <c:v>43057</c:v>
                </c:pt>
                <c:pt idx="579">
                  <c:v>43059</c:v>
                </c:pt>
                <c:pt idx="580">
                  <c:v>43059</c:v>
                </c:pt>
                <c:pt idx="581">
                  <c:v>43060</c:v>
                </c:pt>
                <c:pt idx="582">
                  <c:v>43060</c:v>
                </c:pt>
                <c:pt idx="583">
                  <c:v>43060</c:v>
                </c:pt>
                <c:pt idx="584">
                  <c:v>43061</c:v>
                </c:pt>
                <c:pt idx="585">
                  <c:v>43061</c:v>
                </c:pt>
                <c:pt idx="586">
                  <c:v>43062</c:v>
                </c:pt>
                <c:pt idx="587">
                  <c:v>43066</c:v>
                </c:pt>
                <c:pt idx="588">
                  <c:v>43067</c:v>
                </c:pt>
                <c:pt idx="589">
                  <c:v>43068</c:v>
                </c:pt>
                <c:pt idx="590">
                  <c:v>43068</c:v>
                </c:pt>
                <c:pt idx="591">
                  <c:v>43068</c:v>
                </c:pt>
                <c:pt idx="592">
                  <c:v>43069</c:v>
                </c:pt>
                <c:pt idx="593">
                  <c:v>43069</c:v>
                </c:pt>
                <c:pt idx="594">
                  <c:v>43071</c:v>
                </c:pt>
                <c:pt idx="595">
                  <c:v>43071</c:v>
                </c:pt>
                <c:pt idx="596">
                  <c:v>43071</c:v>
                </c:pt>
                <c:pt idx="597">
                  <c:v>43073</c:v>
                </c:pt>
                <c:pt idx="598">
                  <c:v>43074</c:v>
                </c:pt>
                <c:pt idx="599">
                  <c:v>43074</c:v>
                </c:pt>
                <c:pt idx="600">
                  <c:v>43075</c:v>
                </c:pt>
                <c:pt idx="601">
                  <c:v>43075</c:v>
                </c:pt>
                <c:pt idx="602">
                  <c:v>43076</c:v>
                </c:pt>
                <c:pt idx="603">
                  <c:v>43077</c:v>
                </c:pt>
                <c:pt idx="604">
                  <c:v>43077</c:v>
                </c:pt>
                <c:pt idx="605">
                  <c:v>43077</c:v>
                </c:pt>
                <c:pt idx="606">
                  <c:v>43077</c:v>
                </c:pt>
                <c:pt idx="607">
                  <c:v>43077</c:v>
                </c:pt>
                <c:pt idx="608">
                  <c:v>43078</c:v>
                </c:pt>
                <c:pt idx="609">
                  <c:v>43079</c:v>
                </c:pt>
                <c:pt idx="610">
                  <c:v>43080</c:v>
                </c:pt>
                <c:pt idx="611">
                  <c:v>43080</c:v>
                </c:pt>
                <c:pt idx="612">
                  <c:v>43081</c:v>
                </c:pt>
                <c:pt idx="613">
                  <c:v>43081</c:v>
                </c:pt>
                <c:pt idx="614">
                  <c:v>43081</c:v>
                </c:pt>
                <c:pt idx="615">
                  <c:v>43081</c:v>
                </c:pt>
                <c:pt idx="616">
                  <c:v>43081</c:v>
                </c:pt>
                <c:pt idx="617">
                  <c:v>43081</c:v>
                </c:pt>
                <c:pt idx="618">
                  <c:v>43083</c:v>
                </c:pt>
                <c:pt idx="619">
                  <c:v>43083</c:v>
                </c:pt>
                <c:pt idx="620">
                  <c:v>43084</c:v>
                </c:pt>
                <c:pt idx="621">
                  <c:v>43084</c:v>
                </c:pt>
                <c:pt idx="622">
                  <c:v>43085</c:v>
                </c:pt>
                <c:pt idx="623">
                  <c:v>43087</c:v>
                </c:pt>
                <c:pt idx="624">
                  <c:v>43087</c:v>
                </c:pt>
                <c:pt idx="625">
                  <c:v>43088</c:v>
                </c:pt>
                <c:pt idx="626">
                  <c:v>43088</c:v>
                </c:pt>
                <c:pt idx="627">
                  <c:v>43088</c:v>
                </c:pt>
                <c:pt idx="628">
                  <c:v>43089</c:v>
                </c:pt>
                <c:pt idx="629">
                  <c:v>43089</c:v>
                </c:pt>
                <c:pt idx="630">
                  <c:v>43090</c:v>
                </c:pt>
                <c:pt idx="631">
                  <c:v>43090</c:v>
                </c:pt>
                <c:pt idx="632">
                  <c:v>43091</c:v>
                </c:pt>
                <c:pt idx="633">
                  <c:v>43093</c:v>
                </c:pt>
                <c:pt idx="634">
                  <c:v>43094</c:v>
                </c:pt>
                <c:pt idx="635">
                  <c:v>43096</c:v>
                </c:pt>
                <c:pt idx="636">
                  <c:v>43096</c:v>
                </c:pt>
                <c:pt idx="637">
                  <c:v>43096</c:v>
                </c:pt>
                <c:pt idx="638">
                  <c:v>43097</c:v>
                </c:pt>
                <c:pt idx="639">
                  <c:v>43098</c:v>
                </c:pt>
                <c:pt idx="640">
                  <c:v>43098</c:v>
                </c:pt>
                <c:pt idx="641">
                  <c:v>43098</c:v>
                </c:pt>
                <c:pt idx="642">
                  <c:v>43098</c:v>
                </c:pt>
                <c:pt idx="643">
                  <c:v>43098</c:v>
                </c:pt>
                <c:pt idx="644">
                  <c:v>43098</c:v>
                </c:pt>
                <c:pt idx="645">
                  <c:v>43098</c:v>
                </c:pt>
                <c:pt idx="646">
                  <c:v>43100</c:v>
                </c:pt>
                <c:pt idx="647">
                  <c:v>43102</c:v>
                </c:pt>
                <c:pt idx="648">
                  <c:v>43102</c:v>
                </c:pt>
                <c:pt idx="649">
                  <c:v>43103</c:v>
                </c:pt>
                <c:pt idx="650">
                  <c:v>43103</c:v>
                </c:pt>
                <c:pt idx="651">
                  <c:v>43104</c:v>
                </c:pt>
                <c:pt idx="652">
                  <c:v>43104</c:v>
                </c:pt>
                <c:pt idx="653">
                  <c:v>43104</c:v>
                </c:pt>
                <c:pt idx="654">
                  <c:v>43104</c:v>
                </c:pt>
                <c:pt idx="655">
                  <c:v>43105</c:v>
                </c:pt>
                <c:pt idx="656">
                  <c:v>43107</c:v>
                </c:pt>
                <c:pt idx="657">
                  <c:v>43108</c:v>
                </c:pt>
                <c:pt idx="658">
                  <c:v>43108</c:v>
                </c:pt>
                <c:pt idx="659">
                  <c:v>43108</c:v>
                </c:pt>
                <c:pt idx="660">
                  <c:v>43108</c:v>
                </c:pt>
                <c:pt idx="661">
                  <c:v>43108</c:v>
                </c:pt>
                <c:pt idx="662">
                  <c:v>43108</c:v>
                </c:pt>
                <c:pt idx="663">
                  <c:v>43108</c:v>
                </c:pt>
                <c:pt idx="664">
                  <c:v>43108</c:v>
                </c:pt>
                <c:pt idx="665">
                  <c:v>43108</c:v>
                </c:pt>
                <c:pt idx="666">
                  <c:v>43108</c:v>
                </c:pt>
                <c:pt idx="667">
                  <c:v>43108</c:v>
                </c:pt>
                <c:pt idx="668">
                  <c:v>43108</c:v>
                </c:pt>
                <c:pt idx="669">
                  <c:v>43108</c:v>
                </c:pt>
                <c:pt idx="670">
                  <c:v>43108</c:v>
                </c:pt>
                <c:pt idx="671">
                  <c:v>43108</c:v>
                </c:pt>
                <c:pt idx="672">
                  <c:v>43108</c:v>
                </c:pt>
                <c:pt idx="673">
                  <c:v>43108</c:v>
                </c:pt>
                <c:pt idx="674">
                  <c:v>43108</c:v>
                </c:pt>
                <c:pt idx="675">
                  <c:v>43108</c:v>
                </c:pt>
                <c:pt idx="676">
                  <c:v>43109</c:v>
                </c:pt>
                <c:pt idx="677">
                  <c:v>43109</c:v>
                </c:pt>
                <c:pt idx="678">
                  <c:v>43109</c:v>
                </c:pt>
                <c:pt idx="679">
                  <c:v>43109</c:v>
                </c:pt>
                <c:pt idx="680">
                  <c:v>43109</c:v>
                </c:pt>
                <c:pt idx="681">
                  <c:v>43109</c:v>
                </c:pt>
                <c:pt idx="682">
                  <c:v>43109</c:v>
                </c:pt>
                <c:pt idx="683">
                  <c:v>43109</c:v>
                </c:pt>
                <c:pt idx="684">
                  <c:v>43109</c:v>
                </c:pt>
                <c:pt idx="685">
                  <c:v>43109</c:v>
                </c:pt>
                <c:pt idx="686">
                  <c:v>43109</c:v>
                </c:pt>
                <c:pt idx="687">
                  <c:v>43109</c:v>
                </c:pt>
                <c:pt idx="688">
                  <c:v>43109</c:v>
                </c:pt>
                <c:pt idx="689">
                  <c:v>43109</c:v>
                </c:pt>
                <c:pt idx="690">
                  <c:v>43109</c:v>
                </c:pt>
                <c:pt idx="691">
                  <c:v>43109</c:v>
                </c:pt>
                <c:pt idx="692">
                  <c:v>43109</c:v>
                </c:pt>
                <c:pt idx="693">
                  <c:v>43109</c:v>
                </c:pt>
                <c:pt idx="694">
                  <c:v>43109</c:v>
                </c:pt>
                <c:pt idx="695">
                  <c:v>43109</c:v>
                </c:pt>
                <c:pt idx="696">
                  <c:v>43109</c:v>
                </c:pt>
                <c:pt idx="697">
                  <c:v>43109</c:v>
                </c:pt>
                <c:pt idx="698">
                  <c:v>43109</c:v>
                </c:pt>
                <c:pt idx="699">
                  <c:v>43109</c:v>
                </c:pt>
                <c:pt idx="700">
                  <c:v>43109</c:v>
                </c:pt>
                <c:pt idx="701">
                  <c:v>43109</c:v>
                </c:pt>
                <c:pt idx="702">
                  <c:v>43109</c:v>
                </c:pt>
                <c:pt idx="703">
                  <c:v>43109</c:v>
                </c:pt>
                <c:pt idx="704">
                  <c:v>43109</c:v>
                </c:pt>
                <c:pt idx="705">
                  <c:v>43109</c:v>
                </c:pt>
                <c:pt idx="706">
                  <c:v>43109</c:v>
                </c:pt>
                <c:pt idx="707">
                  <c:v>43109</c:v>
                </c:pt>
                <c:pt idx="708">
                  <c:v>43109</c:v>
                </c:pt>
                <c:pt idx="709">
                  <c:v>43109</c:v>
                </c:pt>
                <c:pt idx="710">
                  <c:v>43109</c:v>
                </c:pt>
                <c:pt idx="711">
                  <c:v>43109</c:v>
                </c:pt>
                <c:pt idx="712">
                  <c:v>43109</c:v>
                </c:pt>
                <c:pt idx="713">
                  <c:v>43109</c:v>
                </c:pt>
                <c:pt idx="714">
                  <c:v>43109</c:v>
                </c:pt>
                <c:pt idx="715">
                  <c:v>43109</c:v>
                </c:pt>
                <c:pt idx="716">
                  <c:v>43109</c:v>
                </c:pt>
                <c:pt idx="717">
                  <c:v>43109</c:v>
                </c:pt>
                <c:pt idx="718">
                  <c:v>43109</c:v>
                </c:pt>
                <c:pt idx="719">
                  <c:v>43109</c:v>
                </c:pt>
                <c:pt idx="720">
                  <c:v>43109</c:v>
                </c:pt>
                <c:pt idx="721">
                  <c:v>43109</c:v>
                </c:pt>
                <c:pt idx="722">
                  <c:v>43109</c:v>
                </c:pt>
                <c:pt idx="723">
                  <c:v>43109</c:v>
                </c:pt>
                <c:pt idx="724">
                  <c:v>43109</c:v>
                </c:pt>
                <c:pt idx="725">
                  <c:v>43109</c:v>
                </c:pt>
                <c:pt idx="726">
                  <c:v>43109</c:v>
                </c:pt>
                <c:pt idx="727">
                  <c:v>43109</c:v>
                </c:pt>
                <c:pt idx="728">
                  <c:v>43109</c:v>
                </c:pt>
                <c:pt idx="729">
                  <c:v>43109</c:v>
                </c:pt>
                <c:pt idx="730">
                  <c:v>43109</c:v>
                </c:pt>
                <c:pt idx="731">
                  <c:v>43109</c:v>
                </c:pt>
                <c:pt idx="732">
                  <c:v>43109</c:v>
                </c:pt>
                <c:pt idx="733">
                  <c:v>43109</c:v>
                </c:pt>
                <c:pt idx="734">
                  <c:v>43109</c:v>
                </c:pt>
                <c:pt idx="735">
                  <c:v>43109</c:v>
                </c:pt>
                <c:pt idx="736">
                  <c:v>43109</c:v>
                </c:pt>
                <c:pt idx="737">
                  <c:v>43109</c:v>
                </c:pt>
                <c:pt idx="738">
                  <c:v>43109</c:v>
                </c:pt>
                <c:pt idx="739">
                  <c:v>43109</c:v>
                </c:pt>
                <c:pt idx="740">
                  <c:v>43109</c:v>
                </c:pt>
                <c:pt idx="741">
                  <c:v>43109</c:v>
                </c:pt>
                <c:pt idx="742">
                  <c:v>43109</c:v>
                </c:pt>
                <c:pt idx="743">
                  <c:v>43109</c:v>
                </c:pt>
                <c:pt idx="744">
                  <c:v>43109</c:v>
                </c:pt>
                <c:pt idx="745">
                  <c:v>43109</c:v>
                </c:pt>
                <c:pt idx="746">
                  <c:v>43109</c:v>
                </c:pt>
                <c:pt idx="747">
                  <c:v>43109</c:v>
                </c:pt>
                <c:pt idx="748">
                  <c:v>43109</c:v>
                </c:pt>
                <c:pt idx="749">
                  <c:v>43109</c:v>
                </c:pt>
                <c:pt idx="750">
                  <c:v>43109</c:v>
                </c:pt>
                <c:pt idx="751">
                  <c:v>43109</c:v>
                </c:pt>
                <c:pt idx="752">
                  <c:v>43109</c:v>
                </c:pt>
                <c:pt idx="753">
                  <c:v>43109</c:v>
                </c:pt>
                <c:pt idx="754">
                  <c:v>43109</c:v>
                </c:pt>
                <c:pt idx="755">
                  <c:v>43109</c:v>
                </c:pt>
                <c:pt idx="756">
                  <c:v>43109</c:v>
                </c:pt>
                <c:pt idx="757">
                  <c:v>43109</c:v>
                </c:pt>
                <c:pt idx="758">
                  <c:v>43109</c:v>
                </c:pt>
                <c:pt idx="759">
                  <c:v>43109</c:v>
                </c:pt>
                <c:pt idx="760">
                  <c:v>43109</c:v>
                </c:pt>
                <c:pt idx="761">
                  <c:v>43109</c:v>
                </c:pt>
                <c:pt idx="762">
                  <c:v>43109</c:v>
                </c:pt>
                <c:pt idx="763">
                  <c:v>43109</c:v>
                </c:pt>
                <c:pt idx="764">
                  <c:v>43109</c:v>
                </c:pt>
                <c:pt idx="765">
                  <c:v>43109</c:v>
                </c:pt>
                <c:pt idx="766">
                  <c:v>43109</c:v>
                </c:pt>
                <c:pt idx="767">
                  <c:v>43109</c:v>
                </c:pt>
                <c:pt idx="768">
                  <c:v>43109</c:v>
                </c:pt>
                <c:pt idx="769">
                  <c:v>43109</c:v>
                </c:pt>
                <c:pt idx="770">
                  <c:v>43109</c:v>
                </c:pt>
                <c:pt idx="771">
                  <c:v>43109</c:v>
                </c:pt>
                <c:pt idx="772">
                  <c:v>43109</c:v>
                </c:pt>
                <c:pt idx="773">
                  <c:v>43109</c:v>
                </c:pt>
                <c:pt idx="774">
                  <c:v>43109</c:v>
                </c:pt>
                <c:pt idx="775">
                  <c:v>43109</c:v>
                </c:pt>
                <c:pt idx="776">
                  <c:v>43109</c:v>
                </c:pt>
                <c:pt idx="777">
                  <c:v>43109</c:v>
                </c:pt>
                <c:pt idx="778">
                  <c:v>43109</c:v>
                </c:pt>
                <c:pt idx="779">
                  <c:v>43109</c:v>
                </c:pt>
                <c:pt idx="780">
                  <c:v>43109</c:v>
                </c:pt>
                <c:pt idx="781">
                  <c:v>43109</c:v>
                </c:pt>
                <c:pt idx="782">
                  <c:v>43109</c:v>
                </c:pt>
                <c:pt idx="783">
                  <c:v>43109</c:v>
                </c:pt>
                <c:pt idx="784">
                  <c:v>43109</c:v>
                </c:pt>
                <c:pt idx="785">
                  <c:v>43109</c:v>
                </c:pt>
                <c:pt idx="786">
                  <c:v>43109</c:v>
                </c:pt>
                <c:pt idx="787">
                  <c:v>43109</c:v>
                </c:pt>
                <c:pt idx="788">
                  <c:v>43109</c:v>
                </c:pt>
                <c:pt idx="789">
                  <c:v>43109</c:v>
                </c:pt>
                <c:pt idx="790">
                  <c:v>43109</c:v>
                </c:pt>
                <c:pt idx="791">
                  <c:v>43109</c:v>
                </c:pt>
                <c:pt idx="792">
                  <c:v>43109</c:v>
                </c:pt>
                <c:pt idx="793">
                  <c:v>43109</c:v>
                </c:pt>
                <c:pt idx="794">
                  <c:v>43109</c:v>
                </c:pt>
                <c:pt idx="795">
                  <c:v>43109</c:v>
                </c:pt>
                <c:pt idx="796">
                  <c:v>43109</c:v>
                </c:pt>
                <c:pt idx="797">
                  <c:v>43109</c:v>
                </c:pt>
                <c:pt idx="798">
                  <c:v>43109</c:v>
                </c:pt>
                <c:pt idx="799">
                  <c:v>43109</c:v>
                </c:pt>
                <c:pt idx="800">
                  <c:v>43109</c:v>
                </c:pt>
                <c:pt idx="801">
                  <c:v>43109</c:v>
                </c:pt>
                <c:pt idx="802">
                  <c:v>43109</c:v>
                </c:pt>
                <c:pt idx="803">
                  <c:v>43109</c:v>
                </c:pt>
                <c:pt idx="804">
                  <c:v>43109</c:v>
                </c:pt>
                <c:pt idx="805">
                  <c:v>43109</c:v>
                </c:pt>
                <c:pt idx="806">
                  <c:v>43109</c:v>
                </c:pt>
                <c:pt idx="807">
                  <c:v>43109</c:v>
                </c:pt>
                <c:pt idx="808">
                  <c:v>43109</c:v>
                </c:pt>
                <c:pt idx="809">
                  <c:v>43109</c:v>
                </c:pt>
                <c:pt idx="810">
                  <c:v>43109</c:v>
                </c:pt>
                <c:pt idx="811">
                  <c:v>43109</c:v>
                </c:pt>
                <c:pt idx="812">
                  <c:v>43109</c:v>
                </c:pt>
                <c:pt idx="813">
                  <c:v>43109</c:v>
                </c:pt>
                <c:pt idx="814">
                  <c:v>43109</c:v>
                </c:pt>
                <c:pt idx="815">
                  <c:v>43109</c:v>
                </c:pt>
                <c:pt idx="816">
                  <c:v>43109</c:v>
                </c:pt>
                <c:pt idx="817">
                  <c:v>43109</c:v>
                </c:pt>
                <c:pt idx="818">
                  <c:v>43109</c:v>
                </c:pt>
                <c:pt idx="819">
                  <c:v>43109</c:v>
                </c:pt>
                <c:pt idx="820">
                  <c:v>43109</c:v>
                </c:pt>
                <c:pt idx="821">
                  <c:v>43109</c:v>
                </c:pt>
                <c:pt idx="822">
                  <c:v>43109</c:v>
                </c:pt>
                <c:pt idx="823">
                  <c:v>43109</c:v>
                </c:pt>
                <c:pt idx="824">
                  <c:v>43109</c:v>
                </c:pt>
                <c:pt idx="825">
                  <c:v>43109</c:v>
                </c:pt>
                <c:pt idx="826">
                  <c:v>43109</c:v>
                </c:pt>
                <c:pt idx="827">
                  <c:v>43109</c:v>
                </c:pt>
                <c:pt idx="828">
                  <c:v>43109</c:v>
                </c:pt>
                <c:pt idx="829">
                  <c:v>43109</c:v>
                </c:pt>
                <c:pt idx="830">
                  <c:v>43109</c:v>
                </c:pt>
                <c:pt idx="831">
                  <c:v>43109</c:v>
                </c:pt>
                <c:pt idx="832">
                  <c:v>43109</c:v>
                </c:pt>
                <c:pt idx="833">
                  <c:v>43109</c:v>
                </c:pt>
                <c:pt idx="834">
                  <c:v>43109</c:v>
                </c:pt>
                <c:pt idx="835">
                  <c:v>43109</c:v>
                </c:pt>
                <c:pt idx="836">
                  <c:v>43109</c:v>
                </c:pt>
                <c:pt idx="837">
                  <c:v>43109</c:v>
                </c:pt>
                <c:pt idx="838">
                  <c:v>43109</c:v>
                </c:pt>
                <c:pt idx="839">
                  <c:v>43109</c:v>
                </c:pt>
                <c:pt idx="840">
                  <c:v>43109</c:v>
                </c:pt>
                <c:pt idx="841">
                  <c:v>43109</c:v>
                </c:pt>
                <c:pt idx="842">
                  <c:v>43109</c:v>
                </c:pt>
                <c:pt idx="843">
                  <c:v>43109</c:v>
                </c:pt>
                <c:pt idx="844">
                  <c:v>43109</c:v>
                </c:pt>
                <c:pt idx="845">
                  <c:v>43109</c:v>
                </c:pt>
                <c:pt idx="846">
                  <c:v>43109</c:v>
                </c:pt>
                <c:pt idx="847">
                  <c:v>43109</c:v>
                </c:pt>
                <c:pt idx="848">
                  <c:v>43109</c:v>
                </c:pt>
                <c:pt idx="849">
                  <c:v>43109</c:v>
                </c:pt>
                <c:pt idx="850">
                  <c:v>43109</c:v>
                </c:pt>
                <c:pt idx="851">
                  <c:v>43109</c:v>
                </c:pt>
                <c:pt idx="852">
                  <c:v>43109</c:v>
                </c:pt>
                <c:pt idx="853">
                  <c:v>43109</c:v>
                </c:pt>
                <c:pt idx="854">
                  <c:v>43109</c:v>
                </c:pt>
                <c:pt idx="855">
                  <c:v>43109</c:v>
                </c:pt>
                <c:pt idx="856">
                  <c:v>43109</c:v>
                </c:pt>
                <c:pt idx="857">
                  <c:v>43110</c:v>
                </c:pt>
                <c:pt idx="858">
                  <c:v>43110</c:v>
                </c:pt>
                <c:pt idx="859">
                  <c:v>43110</c:v>
                </c:pt>
                <c:pt idx="860">
                  <c:v>43110</c:v>
                </c:pt>
                <c:pt idx="861">
                  <c:v>43110</c:v>
                </c:pt>
                <c:pt idx="862">
                  <c:v>43110</c:v>
                </c:pt>
                <c:pt idx="863">
                  <c:v>43110</c:v>
                </c:pt>
                <c:pt idx="864">
                  <c:v>43110</c:v>
                </c:pt>
                <c:pt idx="865">
                  <c:v>43110</c:v>
                </c:pt>
                <c:pt idx="866">
                  <c:v>43110</c:v>
                </c:pt>
                <c:pt idx="867">
                  <c:v>43110</c:v>
                </c:pt>
                <c:pt idx="868">
                  <c:v>43110</c:v>
                </c:pt>
                <c:pt idx="869">
                  <c:v>43110</c:v>
                </c:pt>
                <c:pt idx="870">
                  <c:v>43110</c:v>
                </c:pt>
                <c:pt idx="871">
                  <c:v>43110</c:v>
                </c:pt>
                <c:pt idx="872">
                  <c:v>43110</c:v>
                </c:pt>
                <c:pt idx="873">
                  <c:v>43110</c:v>
                </c:pt>
                <c:pt idx="874">
                  <c:v>43110</c:v>
                </c:pt>
                <c:pt idx="875">
                  <c:v>43110</c:v>
                </c:pt>
                <c:pt idx="876">
                  <c:v>43110</c:v>
                </c:pt>
                <c:pt idx="877">
                  <c:v>43110</c:v>
                </c:pt>
                <c:pt idx="878">
                  <c:v>43110</c:v>
                </c:pt>
                <c:pt idx="879">
                  <c:v>43110</c:v>
                </c:pt>
                <c:pt idx="880">
                  <c:v>43110</c:v>
                </c:pt>
                <c:pt idx="881">
                  <c:v>43110</c:v>
                </c:pt>
                <c:pt idx="882">
                  <c:v>43110</c:v>
                </c:pt>
                <c:pt idx="883">
                  <c:v>43110</c:v>
                </c:pt>
                <c:pt idx="884">
                  <c:v>43110</c:v>
                </c:pt>
                <c:pt idx="885">
                  <c:v>43110</c:v>
                </c:pt>
                <c:pt idx="886">
                  <c:v>43110</c:v>
                </c:pt>
                <c:pt idx="887">
                  <c:v>43110</c:v>
                </c:pt>
                <c:pt idx="888">
                  <c:v>43110</c:v>
                </c:pt>
                <c:pt idx="889">
                  <c:v>43110</c:v>
                </c:pt>
                <c:pt idx="890">
                  <c:v>43110</c:v>
                </c:pt>
                <c:pt idx="891">
                  <c:v>43111</c:v>
                </c:pt>
                <c:pt idx="892">
                  <c:v>43111</c:v>
                </c:pt>
                <c:pt idx="893">
                  <c:v>43111</c:v>
                </c:pt>
                <c:pt idx="894">
                  <c:v>43111</c:v>
                </c:pt>
                <c:pt idx="895">
                  <c:v>43111</c:v>
                </c:pt>
                <c:pt idx="896">
                  <c:v>43111</c:v>
                </c:pt>
                <c:pt idx="897">
                  <c:v>43111</c:v>
                </c:pt>
                <c:pt idx="898">
                  <c:v>43111</c:v>
                </c:pt>
                <c:pt idx="899">
                  <c:v>43111</c:v>
                </c:pt>
                <c:pt idx="900">
                  <c:v>43111</c:v>
                </c:pt>
                <c:pt idx="901">
                  <c:v>43111</c:v>
                </c:pt>
                <c:pt idx="902">
                  <c:v>43112</c:v>
                </c:pt>
                <c:pt idx="903">
                  <c:v>43112</c:v>
                </c:pt>
                <c:pt idx="904">
                  <c:v>43112</c:v>
                </c:pt>
                <c:pt idx="905">
                  <c:v>43112</c:v>
                </c:pt>
                <c:pt idx="906">
                  <c:v>43112</c:v>
                </c:pt>
                <c:pt idx="907">
                  <c:v>43112</c:v>
                </c:pt>
                <c:pt idx="908">
                  <c:v>43112</c:v>
                </c:pt>
                <c:pt idx="909">
                  <c:v>43112</c:v>
                </c:pt>
                <c:pt idx="910">
                  <c:v>43112</c:v>
                </c:pt>
                <c:pt idx="911">
                  <c:v>43112</c:v>
                </c:pt>
                <c:pt idx="912">
                  <c:v>43112</c:v>
                </c:pt>
                <c:pt idx="913">
                  <c:v>43112</c:v>
                </c:pt>
                <c:pt idx="914">
                  <c:v>43112</c:v>
                </c:pt>
                <c:pt idx="915">
                  <c:v>43113</c:v>
                </c:pt>
                <c:pt idx="916">
                  <c:v>43113</c:v>
                </c:pt>
                <c:pt idx="917">
                  <c:v>43113</c:v>
                </c:pt>
                <c:pt idx="918">
                  <c:v>43113</c:v>
                </c:pt>
                <c:pt idx="919">
                  <c:v>43113</c:v>
                </c:pt>
                <c:pt idx="920">
                  <c:v>43113</c:v>
                </c:pt>
                <c:pt idx="921">
                  <c:v>43113</c:v>
                </c:pt>
                <c:pt idx="922">
                  <c:v>43113</c:v>
                </c:pt>
                <c:pt idx="923">
                  <c:v>43113</c:v>
                </c:pt>
                <c:pt idx="924">
                  <c:v>43113</c:v>
                </c:pt>
                <c:pt idx="925">
                  <c:v>43113</c:v>
                </c:pt>
                <c:pt idx="926">
                  <c:v>43113</c:v>
                </c:pt>
                <c:pt idx="927">
                  <c:v>43113</c:v>
                </c:pt>
                <c:pt idx="928">
                  <c:v>43113</c:v>
                </c:pt>
                <c:pt idx="929">
                  <c:v>43113</c:v>
                </c:pt>
                <c:pt idx="930">
                  <c:v>43113</c:v>
                </c:pt>
                <c:pt idx="931">
                  <c:v>43113</c:v>
                </c:pt>
                <c:pt idx="932">
                  <c:v>43113</c:v>
                </c:pt>
                <c:pt idx="933">
                  <c:v>43114</c:v>
                </c:pt>
                <c:pt idx="934">
                  <c:v>43114</c:v>
                </c:pt>
                <c:pt idx="935">
                  <c:v>43114</c:v>
                </c:pt>
                <c:pt idx="936">
                  <c:v>43114</c:v>
                </c:pt>
                <c:pt idx="937">
                  <c:v>43114</c:v>
                </c:pt>
              </c:numCache>
            </c:numRef>
          </c:cat>
          <c:val>
            <c:numRef>
              <c:f>CATALOGRAS!$F$2:$F$939</c:f>
              <c:numCache>
                <c:formatCode>General</c:formatCode>
                <c:ptCount val="938"/>
                <c:pt idx="0">
                  <c:v>0</c:v>
                </c:pt>
                <c:pt idx="1">
                  <c:v>1607.2067919611338</c:v>
                </c:pt>
                <c:pt idx="3">
                  <c:v>21137.679285257796</c:v>
                </c:pt>
                <c:pt idx="5">
                  <c:v>9083.5366780169788</c:v>
                </c:pt>
                <c:pt idx="10">
                  <c:v>11637.092237169712</c:v>
                </c:pt>
                <c:pt idx="12">
                  <c:v>2235.0697089104924</c:v>
                </c:pt>
                <c:pt idx="14">
                  <c:v>4979.1764606752367</c:v>
                </c:pt>
                <c:pt idx="15">
                  <c:v>135.22526279719736</c:v>
                </c:pt>
                <c:pt idx="19">
                  <c:v>14103.265927981034</c:v>
                </c:pt>
                <c:pt idx="21">
                  <c:v>4737.6360558591359</c:v>
                </c:pt>
                <c:pt idx="24">
                  <c:v>6466.1004652258734</c:v>
                </c:pt>
                <c:pt idx="27">
                  <c:v>1114.3976495305992</c:v>
                </c:pt>
                <c:pt idx="30">
                  <c:v>9321.1486466046717</c:v>
                </c:pt>
                <c:pt idx="31">
                  <c:v>9468.065795210081</c:v>
                </c:pt>
                <c:pt idx="35">
                  <c:v>8753.915236034969</c:v>
                </c:pt>
                <c:pt idx="39">
                  <c:v>1517.2686104213381</c:v>
                </c:pt>
                <c:pt idx="46">
                  <c:v>8105.1293928203995</c:v>
                </c:pt>
                <c:pt idx="49">
                  <c:v>4511.7497168223863</c:v>
                </c:pt>
                <c:pt idx="55">
                  <c:v>45588.360150738597</c:v>
                </c:pt>
                <c:pt idx="56">
                  <c:v>2499.3497223530412</c:v>
                </c:pt>
                <c:pt idx="57">
                  <c:v>390.11620248020387</c:v>
                </c:pt>
                <c:pt idx="58">
                  <c:v>3747.4499085419952</c:v>
                </c:pt>
                <c:pt idx="59">
                  <c:v>3454.115006106897</c:v>
                </c:pt>
                <c:pt idx="61">
                  <c:v>6098.3228274359362</c:v>
                </c:pt>
                <c:pt idx="65">
                  <c:v>11160.579792886954</c:v>
                </c:pt>
                <c:pt idx="66">
                  <c:v>2887.609817224934</c:v>
                </c:pt>
                <c:pt idx="69">
                  <c:v>5119.4272368701131</c:v>
                </c:pt>
                <c:pt idx="70">
                  <c:v>8452.5753954543288</c:v>
                </c:pt>
                <c:pt idx="72">
                  <c:v>23969.86822769729</c:v>
                </c:pt>
                <c:pt idx="76">
                  <c:v>2727.5484912532697</c:v>
                </c:pt>
                <c:pt idx="79">
                  <c:v>49597.125689143213</c:v>
                </c:pt>
                <c:pt idx="80">
                  <c:v>5103.5564347106865</c:v>
                </c:pt>
                <c:pt idx="81">
                  <c:v>4631.1628159260008</c:v>
                </c:pt>
                <c:pt idx="83">
                  <c:v>2891.0732790868014</c:v>
                </c:pt>
                <c:pt idx="87">
                  <c:v>25926.950346026097</c:v>
                </c:pt>
                <c:pt idx="89">
                  <c:v>47436.447505275893</c:v>
                </c:pt>
                <c:pt idx="91">
                  <c:v>6492.4792329521497</c:v>
                </c:pt>
                <c:pt idx="92">
                  <c:v>7758.5041382743448</c:v>
                </c:pt>
                <c:pt idx="94">
                  <c:v>15083.946597466429</c:v>
                </c:pt>
                <c:pt idx="97">
                  <c:v>3998.6135975406823</c:v>
                </c:pt>
                <c:pt idx="98">
                  <c:v>2412.3226049443274</c:v>
                </c:pt>
                <c:pt idx="99">
                  <c:v>23613.998849105745</c:v>
                </c:pt>
                <c:pt idx="100">
                  <c:v>7114.8122900525432</c:v>
                </c:pt>
                <c:pt idx="101">
                  <c:v>12250.594767767479</c:v>
                </c:pt>
                <c:pt idx="103">
                  <c:v>6066.5410255923734</c:v>
                </c:pt>
                <c:pt idx="105">
                  <c:v>964.92750306564949</c:v>
                </c:pt>
                <c:pt idx="107">
                  <c:v>738.40831510390797</c:v>
                </c:pt>
                <c:pt idx="108">
                  <c:v>4107.0151309660714</c:v>
                </c:pt>
                <c:pt idx="109">
                  <c:v>5713.462183231054</c:v>
                </c:pt>
                <c:pt idx="112">
                  <c:v>243.48581482448878</c:v>
                </c:pt>
                <c:pt idx="113">
                  <c:v>252.25991853757441</c:v>
                </c:pt>
                <c:pt idx="114">
                  <c:v>923.6401577685748</c:v>
                </c:pt>
                <c:pt idx="115">
                  <c:v>390.65867220452202</c:v>
                </c:pt>
                <c:pt idx="116">
                  <c:v>471.80301908931136</c:v>
                </c:pt>
                <c:pt idx="117">
                  <c:v>2786.8132684274169</c:v>
                </c:pt>
                <c:pt idx="122">
                  <c:v>1479.9192139001461</c:v>
                </c:pt>
                <c:pt idx="123">
                  <c:v>161.38784086111841</c:v>
                </c:pt>
                <c:pt idx="125">
                  <c:v>912.79024122502813</c:v>
                </c:pt>
                <c:pt idx="127">
                  <c:v>3449.0635805088264</c:v>
                </c:pt>
                <c:pt idx="128">
                  <c:v>2490.1419412962609</c:v>
                </c:pt>
                <c:pt idx="129">
                  <c:v>5413.0042346912396</c:v>
                </c:pt>
                <c:pt idx="133">
                  <c:v>1591.5083832070459</c:v>
                </c:pt>
                <c:pt idx="134">
                  <c:v>442.43131532393716</c:v>
                </c:pt>
                <c:pt idx="136">
                  <c:v>2304.6871562108372</c:v>
                </c:pt>
                <c:pt idx="138">
                  <c:v>301.83732845926886</c:v>
                </c:pt>
                <c:pt idx="141">
                  <c:v>6360.5534258546031</c:v>
                </c:pt>
                <c:pt idx="144">
                  <c:v>1747.183544056237</c:v>
                </c:pt>
                <c:pt idx="147">
                  <c:v>12272.206036235895</c:v>
                </c:pt>
                <c:pt idx="149">
                  <c:v>109.27946042146857</c:v>
                </c:pt>
                <c:pt idx="152">
                  <c:v>486.90770013174904</c:v>
                </c:pt>
                <c:pt idx="156">
                  <c:v>10133.747173939202</c:v>
                </c:pt>
                <c:pt idx="160">
                  <c:v>8080.5915941378844</c:v>
                </c:pt>
                <c:pt idx="162">
                  <c:v>1254.8024084861349</c:v>
                </c:pt>
                <c:pt idx="164">
                  <c:v>6722.6452123276431</c:v>
                </c:pt>
                <c:pt idx="166">
                  <c:v>4838.0605917085022</c:v>
                </c:pt>
                <c:pt idx="168">
                  <c:v>751.8888728842154</c:v>
                </c:pt>
                <c:pt idx="172">
                  <c:v>1006.5044081640133</c:v>
                </c:pt>
                <c:pt idx="173">
                  <c:v>1133.0612401178746</c:v>
                </c:pt>
                <c:pt idx="174">
                  <c:v>248.99047386208059</c:v>
                </c:pt>
                <c:pt idx="178">
                  <c:v>45105.373985136604</c:v>
                </c:pt>
                <c:pt idx="180">
                  <c:v>8253.4993692901808</c:v>
                </c:pt>
                <c:pt idx="181">
                  <c:v>6239.0427757092548</c:v>
                </c:pt>
                <c:pt idx="182">
                  <c:v>130.47812556195976</c:v>
                </c:pt>
                <c:pt idx="184">
                  <c:v>7742.8727449875651</c:v>
                </c:pt>
                <c:pt idx="185">
                  <c:v>1824.9120235536122</c:v>
                </c:pt>
                <c:pt idx="187">
                  <c:v>8968.7899270624293</c:v>
                </c:pt>
                <c:pt idx="188">
                  <c:v>573.70750571724966</c:v>
                </c:pt>
                <c:pt idx="190">
                  <c:v>4291.2081245437485</c:v>
                </c:pt>
                <c:pt idx="191">
                  <c:v>152.75027936270342</c:v>
                </c:pt>
                <c:pt idx="193">
                  <c:v>4887.8222250622503</c:v>
                </c:pt>
                <c:pt idx="195">
                  <c:v>276.96712998022406</c:v>
                </c:pt>
                <c:pt idx="196">
                  <c:v>321.95700050500261</c:v>
                </c:pt>
                <c:pt idx="198">
                  <c:v>1058.8561638898964</c:v>
                </c:pt>
                <c:pt idx="199">
                  <c:v>8185.3404287433732</c:v>
                </c:pt>
                <c:pt idx="208">
                  <c:v>4010.4670607693697</c:v>
                </c:pt>
                <c:pt idx="209">
                  <c:v>1073.9161344573338</c:v>
                </c:pt>
                <c:pt idx="212">
                  <c:v>7544.7070220412315</c:v>
                </c:pt>
                <c:pt idx="213">
                  <c:v>110.68161059405259</c:v>
                </c:pt>
                <c:pt idx="214">
                  <c:v>177.06479918712321</c:v>
                </c:pt>
                <c:pt idx="215">
                  <c:v>117.48070021696125</c:v>
                </c:pt>
                <c:pt idx="217">
                  <c:v>38145.876287709645</c:v>
                </c:pt>
                <c:pt idx="218">
                  <c:v>2403.9548157717359</c:v>
                </c:pt>
                <c:pt idx="219">
                  <c:v>3073.3755744505283</c:v>
                </c:pt>
                <c:pt idx="220">
                  <c:v>2665.0111165372127</c:v>
                </c:pt>
                <c:pt idx="221">
                  <c:v>1815.0102703574844</c:v>
                </c:pt>
                <c:pt idx="222">
                  <c:v>116.78954503922165</c:v>
                </c:pt>
                <c:pt idx="224">
                  <c:v>923.29027144040072</c:v>
                </c:pt>
                <c:pt idx="225">
                  <c:v>1657.725849133948</c:v>
                </c:pt>
                <c:pt idx="228">
                  <c:v>1230.8474243344988</c:v>
                </c:pt>
                <c:pt idx="244">
                  <c:v>240.6047990162711</c:v>
                </c:pt>
                <c:pt idx="249">
                  <c:v>4433.2948759484289</c:v>
                </c:pt>
                <c:pt idx="250">
                  <c:v>139.27286116119632</c:v>
                </c:pt>
                <c:pt idx="253">
                  <c:v>48829.274280869926</c:v>
                </c:pt>
                <c:pt idx="255">
                  <c:v>195.58417193644252</c:v>
                </c:pt>
                <c:pt idx="256">
                  <c:v>2381.1360319976447</c:v>
                </c:pt>
                <c:pt idx="267">
                  <c:v>52988.450311319612</c:v>
                </c:pt>
                <c:pt idx="269">
                  <c:v>3896.1975049996017</c:v>
                </c:pt>
                <c:pt idx="271">
                  <c:v>3242.5019251770682</c:v>
                </c:pt>
                <c:pt idx="273">
                  <c:v>510.67634400887624</c:v>
                </c:pt>
                <c:pt idx="275">
                  <c:v>4546.4504677064715</c:v>
                </c:pt>
                <c:pt idx="276">
                  <c:v>122.24056652641839</c:v>
                </c:pt>
                <c:pt idx="281">
                  <c:v>2363.5686972954281</c:v>
                </c:pt>
                <c:pt idx="282">
                  <c:v>182.81848976891177</c:v>
                </c:pt>
                <c:pt idx="285">
                  <c:v>16886.683056586302</c:v>
                </c:pt>
                <c:pt idx="287">
                  <c:v>2303.4911575737428</c:v>
                </c:pt>
                <c:pt idx="299">
                  <c:v>210719.51631337576</c:v>
                </c:pt>
                <c:pt idx="300">
                  <c:v>3337.2702132285822</c:v>
                </c:pt>
                <c:pt idx="306">
                  <c:v>21663.654001923045</c:v>
                </c:pt>
                <c:pt idx="307" formatCode="0.00E+00">
                  <c:v>27186.495106383205</c:v>
                </c:pt>
                <c:pt idx="310" formatCode="0.00E+00">
                  <c:v>11212.090593333027</c:v>
                </c:pt>
                <c:pt idx="313" formatCode="0.00E+00">
                  <c:v>13603.538980093423</c:v>
                </c:pt>
                <c:pt idx="318" formatCode="0.00E+00">
                  <c:v>499818.43480912613</c:v>
                </c:pt>
                <c:pt idx="320" formatCode="0.00E+00">
                  <c:v>4060.0055173187266</c:v>
                </c:pt>
                <c:pt idx="321" formatCode="0.00E+00">
                  <c:v>4811.39413771415</c:v>
                </c:pt>
                <c:pt idx="324" formatCode="0.00E+00">
                  <c:v>138.04028120178612</c:v>
                </c:pt>
                <c:pt idx="325" formatCode="0.00E+00">
                  <c:v>2295.5603319348966</c:v>
                </c:pt>
                <c:pt idx="326" formatCode="0.00E+00">
                  <c:v>667.94586198248305</c:v>
                </c:pt>
                <c:pt idx="327" formatCode="0.00E+00">
                  <c:v>118.18915401204848</c:v>
                </c:pt>
                <c:pt idx="329" formatCode="0.00E+00">
                  <c:v>13194.241154855295</c:v>
                </c:pt>
                <c:pt idx="330" formatCode="0.00E+00">
                  <c:v>3610.5192037898942</c:v>
                </c:pt>
                <c:pt idx="333" formatCode="0.00E+00">
                  <c:v>2587.4276288637734</c:v>
                </c:pt>
                <c:pt idx="334" formatCode="0.00E+00">
                  <c:v>779.7122431662001</c:v>
                </c:pt>
                <c:pt idx="338" formatCode="0.00E+00">
                  <c:v>2966.0179118482156</c:v>
                </c:pt>
                <c:pt idx="341" formatCode="0.00E+00">
                  <c:v>706.1358539153938</c:v>
                </c:pt>
                <c:pt idx="342" formatCode="0.00E+00">
                  <c:v>4656.1096325345452</c:v>
                </c:pt>
                <c:pt idx="344" formatCode="0.00E+00">
                  <c:v>153.23778421084779</c:v>
                </c:pt>
                <c:pt idx="346" formatCode="0.00E+00">
                  <c:v>885.23247569121202</c:v>
                </c:pt>
                <c:pt idx="347" formatCode="0.00E+00">
                  <c:v>584.62548511810803</c:v>
                </c:pt>
                <c:pt idx="352" formatCode="0.00E+00">
                  <c:v>1424.9806089989472</c:v>
                </c:pt>
                <c:pt idx="353" formatCode="0.00E+00">
                  <c:v>419.74288172051416</c:v>
                </c:pt>
                <c:pt idx="360" formatCode="0.00E+00">
                  <c:v>2689.8158107109762</c:v>
                </c:pt>
                <c:pt idx="362" formatCode="0.00E+00">
                  <c:v>102653.72024004061</c:v>
                </c:pt>
                <c:pt idx="364" formatCode="0.00E+00">
                  <c:v>216.50472440613538</c:v>
                </c:pt>
                <c:pt idx="366" formatCode="0.00E+00">
                  <c:v>5487.008713308247</c:v>
                </c:pt>
                <c:pt idx="369" formatCode="0.00E+00">
                  <c:v>75522.714189768114</c:v>
                </c:pt>
                <c:pt idx="370" formatCode="0.00E+00">
                  <c:v>3355.3768849044213</c:v>
                </c:pt>
                <c:pt idx="385" formatCode="0.00E+00">
                  <c:v>102757.66445307677</c:v>
                </c:pt>
                <c:pt idx="389" formatCode="0.00E+00">
                  <c:v>7196.2008658323975</c:v>
                </c:pt>
                <c:pt idx="394" formatCode="0.00E+00">
                  <c:v>6779.6023095431638</c:v>
                </c:pt>
                <c:pt idx="396" formatCode="0.00E+00">
                  <c:v>285.08338216823199</c:v>
                </c:pt>
                <c:pt idx="397" formatCode="0.00E+00">
                  <c:v>356.32447334842965</c:v>
                </c:pt>
                <c:pt idx="400" formatCode="0.00E+00">
                  <c:v>879.74393182358301</c:v>
                </c:pt>
                <c:pt idx="402" formatCode="0.00E+00">
                  <c:v>247.40038239741187</c:v>
                </c:pt>
                <c:pt idx="406" formatCode="0.00E+00">
                  <c:v>234.82435916735923</c:v>
                </c:pt>
                <c:pt idx="408" formatCode="0.00E+00">
                  <c:v>13.094605848740779</c:v>
                </c:pt>
                <c:pt idx="411" formatCode="0.00E+00">
                  <c:v>613.4953261098633</c:v>
                </c:pt>
                <c:pt idx="413" formatCode="0.00E+00">
                  <c:v>2584.9388414897494</c:v>
                </c:pt>
                <c:pt idx="415" formatCode="0.00E+00">
                  <c:v>1229.8289845913798</c:v>
                </c:pt>
                <c:pt idx="418" formatCode="0.00E+00">
                  <c:v>79.285167250472654</c:v>
                </c:pt>
                <c:pt idx="420" formatCode="0.00E+00">
                  <c:v>3712.6250598200495</c:v>
                </c:pt>
                <c:pt idx="424" formatCode="0.00E+00">
                  <c:v>12129.607811168091</c:v>
                </c:pt>
                <c:pt idx="427" formatCode="0.00E+00">
                  <c:v>31535.171886851796</c:v>
                </c:pt>
                <c:pt idx="437" formatCode="0.00E+00">
                  <c:v>5036.2739655222576</c:v>
                </c:pt>
                <c:pt idx="442" formatCode="0.00E+00">
                  <c:v>486.23797207946586</c:v>
                </c:pt>
                <c:pt idx="453" formatCode="0.00E+00">
                  <c:v>1025.2201553183234</c:v>
                </c:pt>
                <c:pt idx="454" formatCode="0.00E+00">
                  <c:v>39.696278726349362</c:v>
                </c:pt>
                <c:pt idx="455" formatCode="0.00E+00">
                  <c:v>221.46550031510014</c:v>
                </c:pt>
                <c:pt idx="457" formatCode="0.00E+00">
                  <c:v>740.27113246663225</c:v>
                </c:pt>
                <c:pt idx="459" formatCode="0.00E+00">
                  <c:v>182.21832771214258</c:v>
                </c:pt>
                <c:pt idx="464" formatCode="0.00E+00">
                  <c:v>18604.655678471379</c:v>
                </c:pt>
                <c:pt idx="468" formatCode="0.00E+00">
                  <c:v>515.28656795556151</c:v>
                </c:pt>
                <c:pt idx="471" formatCode="0.00E+00">
                  <c:v>12.354580190532401</c:v>
                </c:pt>
                <c:pt idx="474" formatCode="0.00E+00">
                  <c:v>5209.2217897038154</c:v>
                </c:pt>
                <c:pt idx="475" formatCode="0.00E+00">
                  <c:v>7.9744039728213414</c:v>
                </c:pt>
                <c:pt idx="479" formatCode="0.00E+00">
                  <c:v>595.66020840237047</c:v>
                </c:pt>
                <c:pt idx="487" formatCode="0.00E+00">
                  <c:v>3002.5717501069162</c:v>
                </c:pt>
                <c:pt idx="490" formatCode="0.00E+00">
                  <c:v>2759.3071235825269</c:v>
                </c:pt>
                <c:pt idx="491" formatCode="0.00E+00">
                  <c:v>5.4289847593492491</c:v>
                </c:pt>
                <c:pt idx="500" formatCode="0.00E+00">
                  <c:v>993.8787922185677</c:v>
                </c:pt>
                <c:pt idx="501" formatCode="0.00E+00">
                  <c:v>1373.2210797290986</c:v>
                </c:pt>
                <c:pt idx="507" formatCode="0.00E+00">
                  <c:v>44289.794768160384</c:v>
                </c:pt>
                <c:pt idx="510" formatCode="0.00E+00">
                  <c:v>121.67784480700701</c:v>
                </c:pt>
                <c:pt idx="523" formatCode="0.00E+00">
                  <c:v>4583.4701638632414</c:v>
                </c:pt>
                <c:pt idx="527" formatCode="0.00E+00">
                  <c:v>3980.6138047208037</c:v>
                </c:pt>
                <c:pt idx="540" formatCode="0.00E+00">
                  <c:v>298448.93465050106</c:v>
                </c:pt>
                <c:pt idx="543" formatCode="0.00E+00">
                  <c:v>774300.00652919675</c:v>
                </c:pt>
                <c:pt idx="545" formatCode="0.00E+00">
                  <c:v>419568.5530631197</c:v>
                </c:pt>
                <c:pt idx="546" formatCode="0.00E+00">
                  <c:v>85730.845403938423</c:v>
                </c:pt>
                <c:pt idx="550" formatCode="0.00E+00">
                  <c:v>13055.521364317588</c:v>
                </c:pt>
                <c:pt idx="554" formatCode="0.00E+00">
                  <c:v>6012.2833770259285</c:v>
                </c:pt>
                <c:pt idx="559" formatCode="0.00E+00">
                  <c:v>12224767.257278813</c:v>
                </c:pt>
                <c:pt idx="566" formatCode="0.00E+00">
                  <c:v>78745.559549927479</c:v>
                </c:pt>
                <c:pt idx="567" formatCode="0.00E+00">
                  <c:v>2433.6058018096537</c:v>
                </c:pt>
                <c:pt idx="569" formatCode="0.00E+00">
                  <c:v>4565.962938975832</c:v>
                </c:pt>
                <c:pt idx="572" formatCode="0.00E+00">
                  <c:v>4036.3989381210631</c:v>
                </c:pt>
                <c:pt idx="576" formatCode="0.00E+00">
                  <c:v>15038.807180178223</c:v>
                </c:pt>
                <c:pt idx="578" formatCode="0.00E+00">
                  <c:v>4947.8613879380946</c:v>
                </c:pt>
                <c:pt idx="583" formatCode="0.00E+00">
                  <c:v>4099.1551676935214</c:v>
                </c:pt>
                <c:pt idx="585" formatCode="0.00E+00">
                  <c:v>58431.38213506301</c:v>
                </c:pt>
                <c:pt idx="588" formatCode="0.00E+00">
                  <c:v>34784.369330722351</c:v>
                </c:pt>
                <c:pt idx="589" formatCode="0.00E+00">
                  <c:v>2544.7682682276522</c:v>
                </c:pt>
                <c:pt idx="596" formatCode="0.00E+00">
                  <c:v>256433.42226111537</c:v>
                </c:pt>
                <c:pt idx="601" formatCode="0.00E+00">
                  <c:v>1146.8172198801501</c:v>
                </c:pt>
                <c:pt idx="607" formatCode="0.00E+00">
                  <c:v>20424.063752608825</c:v>
                </c:pt>
                <c:pt idx="608" formatCode="0.00E+00">
                  <c:v>1872.4626620857489</c:v>
                </c:pt>
                <c:pt idx="609" formatCode="0.00E+00">
                  <c:v>2244.2989730406857</c:v>
                </c:pt>
                <c:pt idx="611" formatCode="0.00E+00">
                  <c:v>1654.4787612848502</c:v>
                </c:pt>
                <c:pt idx="617" formatCode="0.00E+00">
                  <c:v>43114.414954401203</c:v>
                </c:pt>
                <c:pt idx="621" formatCode="0.00E+00">
                  <c:v>7710.2890873680763</c:v>
                </c:pt>
                <c:pt idx="622" formatCode="0.00E+00">
                  <c:v>1038.71536461701</c:v>
                </c:pt>
                <c:pt idx="627" formatCode="0.00E+00">
                  <c:v>71583.180108421278</c:v>
                </c:pt>
                <c:pt idx="629" formatCode="0.00E+00">
                  <c:v>2158.1990049121332</c:v>
                </c:pt>
                <c:pt idx="631" formatCode="0.00E+00">
                  <c:v>3643.9077857022708</c:v>
                </c:pt>
                <c:pt idx="633" formatCode="0.00E+00">
                  <c:v>7249.776790216426</c:v>
                </c:pt>
                <c:pt idx="636" formatCode="0.00E+00">
                  <c:v>7558.3142684100912</c:v>
                </c:pt>
                <c:pt idx="638" formatCode="0.00E+00">
                  <c:v>1423.4299723958754</c:v>
                </c:pt>
                <c:pt idx="643" formatCode="0.00E+00">
                  <c:v>115594.23146546533</c:v>
                </c:pt>
                <c:pt idx="646" formatCode="0.00E+00">
                  <c:v>1664.402376444013</c:v>
                </c:pt>
                <c:pt idx="647" formatCode="0.00E+00">
                  <c:v>248.87896560483554</c:v>
                </c:pt>
                <c:pt idx="649" formatCode="0.00E+00">
                  <c:v>74108.514605952718</c:v>
                </c:pt>
                <c:pt idx="654" formatCode="0.00E+00">
                  <c:v>1143.3209053376006</c:v>
                </c:pt>
                <c:pt idx="655" formatCode="0.00E+00">
                  <c:v>67348.404426681562</c:v>
                </c:pt>
                <c:pt idx="656" formatCode="0.00E+00">
                  <c:v>2089994.9573913096</c:v>
                </c:pt>
                <c:pt idx="675" formatCode="0.00E+00">
                  <c:v>58600.268916045752</c:v>
                </c:pt>
                <c:pt idx="856" formatCode="0.00E+00">
                  <c:v>491245654.54856092</c:v>
                </c:pt>
                <c:pt idx="890" formatCode="0.00E+00">
                  <c:v>99340.086104989707</c:v>
                </c:pt>
                <c:pt idx="901" formatCode="0.00E+00">
                  <c:v>42635.430508536389</c:v>
                </c:pt>
                <c:pt idx="914" formatCode="0.00E+00">
                  <c:v>13560.333048663499</c:v>
                </c:pt>
                <c:pt idx="932" formatCode="0.00E+00">
                  <c:v>24135.054717910742</c:v>
                </c:pt>
                <c:pt idx="937" formatCode="0.00E+00">
                  <c:v>4888.0094874716424</c:v>
                </c:pt>
              </c:numCache>
            </c:numRef>
          </c:val>
        </c:ser>
        <c:axId val="64915712"/>
        <c:axId val="64914176"/>
      </c:barChart>
      <c:dateAx>
        <c:axId val="51897856"/>
        <c:scaling>
          <c:orientation val="minMax"/>
        </c:scaling>
        <c:axPos val="t"/>
        <c:numFmt formatCode="dd/mm/yyyy" sourceLinked="1"/>
        <c:tickLblPos val="none"/>
        <c:crossAx val="51899392"/>
        <c:crosses val="autoZero"/>
        <c:auto val="1"/>
        <c:lblOffset val="100"/>
        <c:baseTimeUnit val="days"/>
      </c:dateAx>
      <c:valAx>
        <c:axId val="51899392"/>
        <c:scaling>
          <c:orientation val="maxMin"/>
          <c:max val="15"/>
          <c:min val="0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51897856"/>
        <c:crosses val="autoZero"/>
        <c:crossBetween val="between"/>
      </c:valAx>
      <c:valAx>
        <c:axId val="64914176"/>
        <c:scaling>
          <c:logBase val="10"/>
          <c:orientation val="minMax"/>
          <c:max val="10000000000"/>
        </c:scaling>
        <c:axPos val="r"/>
        <c:majorGridlines/>
        <c:numFmt formatCode="0.E+00" sourceLinked="0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4915712"/>
        <c:crosses val="max"/>
        <c:crossBetween val="between"/>
      </c:valAx>
      <c:dateAx>
        <c:axId val="64915712"/>
        <c:scaling>
          <c:orientation val="minMax"/>
        </c:scaling>
        <c:delete val="1"/>
        <c:axPos val="b"/>
        <c:numFmt formatCode="dd/mm/yyyy" sourceLinked="1"/>
        <c:tickLblPos val="none"/>
        <c:crossAx val="64914176"/>
        <c:crosses val="autoZero"/>
        <c:auto val="1"/>
        <c:lblOffset val="100"/>
        <c:baseTimeUnit val="days"/>
      </c:dateAx>
    </c:plotArea>
    <c:legend>
      <c:legendPos val="t"/>
      <c:layout/>
    </c:legend>
    <c:plotVisOnly val="1"/>
    <c:dispBlanksAs val="zero"/>
  </c:chart>
  <c:spPr>
    <a:solidFill>
      <a:sysClr val="window" lastClr="FFFFFF"/>
    </a:solidFill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3.1827540663554366E-2"/>
          <c:y val="0.22412968607352807"/>
          <c:w val="0.9252338063466542"/>
          <c:h val="0.64096531544804281"/>
        </c:manualLayout>
      </c:layout>
      <c:barChart>
        <c:barDir val="col"/>
        <c:grouping val="clustered"/>
        <c:ser>
          <c:idx val="1"/>
          <c:order val="0"/>
          <c:tx>
            <c:strRef>
              <c:f>CATALOGRAS!$G$1</c:f>
              <c:strCache>
                <c:ptCount val="1"/>
                <c:pt idx="0">
                  <c:v>торцевой взрыв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CATALOGRAS!$A$2:$A$939</c:f>
              <c:numCache>
                <c:formatCode>dd/mm/yyyy</c:formatCode>
                <c:ptCount val="938"/>
                <c:pt idx="0">
                  <c:v>42736</c:v>
                </c:pt>
                <c:pt idx="1">
                  <c:v>42736</c:v>
                </c:pt>
                <c:pt idx="2">
                  <c:v>42737</c:v>
                </c:pt>
                <c:pt idx="3">
                  <c:v>42737</c:v>
                </c:pt>
                <c:pt idx="4">
                  <c:v>42737</c:v>
                </c:pt>
                <c:pt idx="5">
                  <c:v>42738</c:v>
                </c:pt>
                <c:pt idx="6">
                  <c:v>42738</c:v>
                </c:pt>
                <c:pt idx="7">
                  <c:v>42739</c:v>
                </c:pt>
                <c:pt idx="8">
                  <c:v>42739</c:v>
                </c:pt>
                <c:pt idx="9">
                  <c:v>42739</c:v>
                </c:pt>
                <c:pt idx="10">
                  <c:v>42739</c:v>
                </c:pt>
                <c:pt idx="11">
                  <c:v>42740</c:v>
                </c:pt>
                <c:pt idx="12">
                  <c:v>42742</c:v>
                </c:pt>
                <c:pt idx="13">
                  <c:v>42743</c:v>
                </c:pt>
                <c:pt idx="14">
                  <c:v>42743</c:v>
                </c:pt>
                <c:pt idx="15">
                  <c:v>42744</c:v>
                </c:pt>
                <c:pt idx="16">
                  <c:v>42745</c:v>
                </c:pt>
                <c:pt idx="17">
                  <c:v>42745</c:v>
                </c:pt>
                <c:pt idx="18">
                  <c:v>42745</c:v>
                </c:pt>
                <c:pt idx="19">
                  <c:v>42745</c:v>
                </c:pt>
                <c:pt idx="20">
                  <c:v>42746</c:v>
                </c:pt>
                <c:pt idx="21">
                  <c:v>42746</c:v>
                </c:pt>
                <c:pt idx="22">
                  <c:v>42747</c:v>
                </c:pt>
                <c:pt idx="23">
                  <c:v>42747</c:v>
                </c:pt>
                <c:pt idx="24">
                  <c:v>42747</c:v>
                </c:pt>
                <c:pt idx="25">
                  <c:v>42747</c:v>
                </c:pt>
                <c:pt idx="26">
                  <c:v>42748</c:v>
                </c:pt>
                <c:pt idx="27">
                  <c:v>42748</c:v>
                </c:pt>
                <c:pt idx="28">
                  <c:v>42749</c:v>
                </c:pt>
                <c:pt idx="29">
                  <c:v>42749</c:v>
                </c:pt>
                <c:pt idx="30">
                  <c:v>42749</c:v>
                </c:pt>
                <c:pt idx="31">
                  <c:v>42751</c:v>
                </c:pt>
                <c:pt idx="32">
                  <c:v>42752</c:v>
                </c:pt>
                <c:pt idx="33">
                  <c:v>42753</c:v>
                </c:pt>
                <c:pt idx="34">
                  <c:v>42754</c:v>
                </c:pt>
                <c:pt idx="35">
                  <c:v>42754</c:v>
                </c:pt>
                <c:pt idx="36">
                  <c:v>42754</c:v>
                </c:pt>
                <c:pt idx="37">
                  <c:v>42755</c:v>
                </c:pt>
                <c:pt idx="38">
                  <c:v>42757</c:v>
                </c:pt>
                <c:pt idx="39">
                  <c:v>42757</c:v>
                </c:pt>
                <c:pt idx="40">
                  <c:v>42759</c:v>
                </c:pt>
                <c:pt idx="41">
                  <c:v>42759</c:v>
                </c:pt>
                <c:pt idx="42">
                  <c:v>42759</c:v>
                </c:pt>
                <c:pt idx="43">
                  <c:v>42759</c:v>
                </c:pt>
                <c:pt idx="44">
                  <c:v>42759</c:v>
                </c:pt>
                <c:pt idx="45">
                  <c:v>42759</c:v>
                </c:pt>
                <c:pt idx="46">
                  <c:v>42759</c:v>
                </c:pt>
                <c:pt idx="47">
                  <c:v>42760</c:v>
                </c:pt>
                <c:pt idx="48">
                  <c:v>42760</c:v>
                </c:pt>
                <c:pt idx="49">
                  <c:v>42760</c:v>
                </c:pt>
                <c:pt idx="50">
                  <c:v>42761</c:v>
                </c:pt>
                <c:pt idx="51">
                  <c:v>42761</c:v>
                </c:pt>
                <c:pt idx="52">
                  <c:v>42761</c:v>
                </c:pt>
                <c:pt idx="53">
                  <c:v>42761</c:v>
                </c:pt>
                <c:pt idx="54">
                  <c:v>42761</c:v>
                </c:pt>
                <c:pt idx="55">
                  <c:v>42761</c:v>
                </c:pt>
                <c:pt idx="56">
                  <c:v>42762</c:v>
                </c:pt>
                <c:pt idx="57">
                  <c:v>42763</c:v>
                </c:pt>
                <c:pt idx="58">
                  <c:v>42764</c:v>
                </c:pt>
                <c:pt idx="59">
                  <c:v>42765</c:v>
                </c:pt>
                <c:pt idx="60">
                  <c:v>42766</c:v>
                </c:pt>
                <c:pt idx="61">
                  <c:v>42766</c:v>
                </c:pt>
                <c:pt idx="62">
                  <c:v>42767</c:v>
                </c:pt>
                <c:pt idx="63">
                  <c:v>42767</c:v>
                </c:pt>
                <c:pt idx="64">
                  <c:v>42767</c:v>
                </c:pt>
                <c:pt idx="65">
                  <c:v>42767</c:v>
                </c:pt>
                <c:pt idx="66">
                  <c:v>42768</c:v>
                </c:pt>
                <c:pt idx="67">
                  <c:v>42769</c:v>
                </c:pt>
                <c:pt idx="68">
                  <c:v>42769</c:v>
                </c:pt>
                <c:pt idx="69">
                  <c:v>42769</c:v>
                </c:pt>
                <c:pt idx="70">
                  <c:v>42771</c:v>
                </c:pt>
                <c:pt idx="71">
                  <c:v>42772</c:v>
                </c:pt>
                <c:pt idx="72">
                  <c:v>42772</c:v>
                </c:pt>
                <c:pt idx="73">
                  <c:v>42773</c:v>
                </c:pt>
                <c:pt idx="74">
                  <c:v>42773</c:v>
                </c:pt>
                <c:pt idx="75">
                  <c:v>42773</c:v>
                </c:pt>
                <c:pt idx="76">
                  <c:v>42773</c:v>
                </c:pt>
                <c:pt idx="77">
                  <c:v>42773</c:v>
                </c:pt>
                <c:pt idx="78">
                  <c:v>42774</c:v>
                </c:pt>
                <c:pt idx="79">
                  <c:v>42774</c:v>
                </c:pt>
                <c:pt idx="80">
                  <c:v>42775</c:v>
                </c:pt>
                <c:pt idx="81">
                  <c:v>42776</c:v>
                </c:pt>
                <c:pt idx="82">
                  <c:v>42779</c:v>
                </c:pt>
                <c:pt idx="83">
                  <c:v>42780</c:v>
                </c:pt>
                <c:pt idx="84">
                  <c:v>42781</c:v>
                </c:pt>
                <c:pt idx="85">
                  <c:v>42781</c:v>
                </c:pt>
                <c:pt idx="86">
                  <c:v>42781</c:v>
                </c:pt>
                <c:pt idx="87">
                  <c:v>42781</c:v>
                </c:pt>
                <c:pt idx="88">
                  <c:v>42783</c:v>
                </c:pt>
                <c:pt idx="89">
                  <c:v>42783</c:v>
                </c:pt>
                <c:pt idx="90">
                  <c:v>42784</c:v>
                </c:pt>
                <c:pt idx="91">
                  <c:v>42784</c:v>
                </c:pt>
                <c:pt idx="92">
                  <c:v>42785</c:v>
                </c:pt>
                <c:pt idx="93">
                  <c:v>42786</c:v>
                </c:pt>
                <c:pt idx="94">
                  <c:v>42786</c:v>
                </c:pt>
                <c:pt idx="95">
                  <c:v>42787</c:v>
                </c:pt>
                <c:pt idx="96">
                  <c:v>42787</c:v>
                </c:pt>
                <c:pt idx="97">
                  <c:v>42787</c:v>
                </c:pt>
                <c:pt idx="98">
                  <c:v>42788</c:v>
                </c:pt>
                <c:pt idx="99">
                  <c:v>42790</c:v>
                </c:pt>
                <c:pt idx="100">
                  <c:v>42791</c:v>
                </c:pt>
                <c:pt idx="101">
                  <c:v>42792</c:v>
                </c:pt>
                <c:pt idx="102">
                  <c:v>42793</c:v>
                </c:pt>
                <c:pt idx="103">
                  <c:v>42793</c:v>
                </c:pt>
                <c:pt idx="104">
                  <c:v>42794</c:v>
                </c:pt>
                <c:pt idx="105">
                  <c:v>42797</c:v>
                </c:pt>
                <c:pt idx="106">
                  <c:v>42798</c:v>
                </c:pt>
                <c:pt idx="107">
                  <c:v>42798</c:v>
                </c:pt>
                <c:pt idx="108">
                  <c:v>42799</c:v>
                </c:pt>
                <c:pt idx="109">
                  <c:v>42800</c:v>
                </c:pt>
                <c:pt idx="110">
                  <c:v>42801</c:v>
                </c:pt>
                <c:pt idx="111">
                  <c:v>42802</c:v>
                </c:pt>
                <c:pt idx="112">
                  <c:v>42804</c:v>
                </c:pt>
                <c:pt idx="113">
                  <c:v>42806</c:v>
                </c:pt>
                <c:pt idx="114">
                  <c:v>42807</c:v>
                </c:pt>
                <c:pt idx="115">
                  <c:v>42808</c:v>
                </c:pt>
                <c:pt idx="116">
                  <c:v>42810</c:v>
                </c:pt>
                <c:pt idx="117">
                  <c:v>42813</c:v>
                </c:pt>
                <c:pt idx="118">
                  <c:v>42814</c:v>
                </c:pt>
                <c:pt idx="119">
                  <c:v>42814</c:v>
                </c:pt>
                <c:pt idx="120">
                  <c:v>42814</c:v>
                </c:pt>
                <c:pt idx="121">
                  <c:v>42814</c:v>
                </c:pt>
                <c:pt idx="122">
                  <c:v>42814</c:v>
                </c:pt>
                <c:pt idx="123">
                  <c:v>42815</c:v>
                </c:pt>
                <c:pt idx="124">
                  <c:v>42817</c:v>
                </c:pt>
                <c:pt idx="125">
                  <c:v>42817</c:v>
                </c:pt>
                <c:pt idx="126">
                  <c:v>42818</c:v>
                </c:pt>
                <c:pt idx="127">
                  <c:v>42820</c:v>
                </c:pt>
                <c:pt idx="128">
                  <c:v>42822</c:v>
                </c:pt>
                <c:pt idx="129">
                  <c:v>42823</c:v>
                </c:pt>
                <c:pt idx="130">
                  <c:v>42824</c:v>
                </c:pt>
                <c:pt idx="131">
                  <c:v>42824</c:v>
                </c:pt>
                <c:pt idx="132">
                  <c:v>42825</c:v>
                </c:pt>
                <c:pt idx="133">
                  <c:v>42826</c:v>
                </c:pt>
                <c:pt idx="134">
                  <c:v>42830</c:v>
                </c:pt>
                <c:pt idx="135">
                  <c:v>42830.285266203704</c:v>
                </c:pt>
                <c:pt idx="136">
                  <c:v>42831</c:v>
                </c:pt>
                <c:pt idx="137">
                  <c:v>42831.951689814814</c:v>
                </c:pt>
                <c:pt idx="138">
                  <c:v>42832</c:v>
                </c:pt>
                <c:pt idx="139">
                  <c:v>42832.9736805555</c:v>
                </c:pt>
                <c:pt idx="140">
                  <c:v>42834</c:v>
                </c:pt>
                <c:pt idx="141">
                  <c:v>42834</c:v>
                </c:pt>
                <c:pt idx="142">
                  <c:v>42835.296712962954</c:v>
                </c:pt>
                <c:pt idx="143">
                  <c:v>42838.945613425996</c:v>
                </c:pt>
                <c:pt idx="144">
                  <c:v>42839</c:v>
                </c:pt>
                <c:pt idx="145">
                  <c:v>42841</c:v>
                </c:pt>
                <c:pt idx="146">
                  <c:v>42841</c:v>
                </c:pt>
                <c:pt idx="147">
                  <c:v>42841</c:v>
                </c:pt>
                <c:pt idx="148">
                  <c:v>42842.291550925926</c:v>
                </c:pt>
                <c:pt idx="149">
                  <c:v>42844</c:v>
                </c:pt>
                <c:pt idx="150">
                  <c:v>42845</c:v>
                </c:pt>
                <c:pt idx="151">
                  <c:v>42845</c:v>
                </c:pt>
                <c:pt idx="152">
                  <c:v>42845</c:v>
                </c:pt>
                <c:pt idx="153">
                  <c:v>42847.290046296286</c:v>
                </c:pt>
                <c:pt idx="154">
                  <c:v>42848</c:v>
                </c:pt>
                <c:pt idx="155">
                  <c:v>42848</c:v>
                </c:pt>
                <c:pt idx="156">
                  <c:v>42848</c:v>
                </c:pt>
                <c:pt idx="157">
                  <c:v>42851</c:v>
                </c:pt>
                <c:pt idx="158">
                  <c:v>42851</c:v>
                </c:pt>
                <c:pt idx="159">
                  <c:v>42851</c:v>
                </c:pt>
                <c:pt idx="160">
                  <c:v>42851</c:v>
                </c:pt>
                <c:pt idx="161">
                  <c:v>42851.960300925923</c:v>
                </c:pt>
                <c:pt idx="162">
                  <c:v>42852</c:v>
                </c:pt>
                <c:pt idx="163">
                  <c:v>42853</c:v>
                </c:pt>
                <c:pt idx="164">
                  <c:v>42853</c:v>
                </c:pt>
                <c:pt idx="165">
                  <c:v>42853.256168981476</c:v>
                </c:pt>
                <c:pt idx="166">
                  <c:v>42854</c:v>
                </c:pt>
                <c:pt idx="167">
                  <c:v>42856</c:v>
                </c:pt>
                <c:pt idx="168">
                  <c:v>42856</c:v>
                </c:pt>
                <c:pt idx="169">
                  <c:v>42857</c:v>
                </c:pt>
                <c:pt idx="170">
                  <c:v>42857</c:v>
                </c:pt>
                <c:pt idx="171">
                  <c:v>42857</c:v>
                </c:pt>
                <c:pt idx="172">
                  <c:v>42857</c:v>
                </c:pt>
                <c:pt idx="173">
                  <c:v>42858</c:v>
                </c:pt>
                <c:pt idx="174">
                  <c:v>42861</c:v>
                </c:pt>
                <c:pt idx="175">
                  <c:v>42862</c:v>
                </c:pt>
                <c:pt idx="176">
                  <c:v>42862</c:v>
                </c:pt>
                <c:pt idx="177">
                  <c:v>42862</c:v>
                </c:pt>
                <c:pt idx="178">
                  <c:v>42862</c:v>
                </c:pt>
                <c:pt idx="179">
                  <c:v>42863</c:v>
                </c:pt>
                <c:pt idx="180">
                  <c:v>42863</c:v>
                </c:pt>
                <c:pt idx="181">
                  <c:v>42864</c:v>
                </c:pt>
                <c:pt idx="182">
                  <c:v>42865</c:v>
                </c:pt>
                <c:pt idx="183">
                  <c:v>42866</c:v>
                </c:pt>
                <c:pt idx="184">
                  <c:v>42866</c:v>
                </c:pt>
                <c:pt idx="185">
                  <c:v>42868</c:v>
                </c:pt>
                <c:pt idx="186">
                  <c:v>42871</c:v>
                </c:pt>
                <c:pt idx="187">
                  <c:v>42871</c:v>
                </c:pt>
                <c:pt idx="188">
                  <c:v>42872</c:v>
                </c:pt>
                <c:pt idx="189">
                  <c:v>42877</c:v>
                </c:pt>
                <c:pt idx="190">
                  <c:v>42877</c:v>
                </c:pt>
                <c:pt idx="191">
                  <c:v>42879</c:v>
                </c:pt>
                <c:pt idx="192">
                  <c:v>42881</c:v>
                </c:pt>
                <c:pt idx="193">
                  <c:v>42881</c:v>
                </c:pt>
                <c:pt idx="194">
                  <c:v>42882</c:v>
                </c:pt>
                <c:pt idx="195">
                  <c:v>42882</c:v>
                </c:pt>
                <c:pt idx="196">
                  <c:v>42884</c:v>
                </c:pt>
                <c:pt idx="197">
                  <c:v>42885</c:v>
                </c:pt>
                <c:pt idx="198">
                  <c:v>42885</c:v>
                </c:pt>
                <c:pt idx="199">
                  <c:v>42886</c:v>
                </c:pt>
                <c:pt idx="200">
                  <c:v>42856</c:v>
                </c:pt>
                <c:pt idx="201">
                  <c:v>42857</c:v>
                </c:pt>
                <c:pt idx="202">
                  <c:v>42858</c:v>
                </c:pt>
                <c:pt idx="203">
                  <c:v>42863</c:v>
                </c:pt>
                <c:pt idx="204">
                  <c:v>42871</c:v>
                </c:pt>
                <c:pt idx="205">
                  <c:v>42878</c:v>
                </c:pt>
                <c:pt idx="206">
                  <c:v>42881</c:v>
                </c:pt>
                <c:pt idx="207">
                  <c:v>42887</c:v>
                </c:pt>
                <c:pt idx="208">
                  <c:v>42887</c:v>
                </c:pt>
                <c:pt idx="209">
                  <c:v>42890</c:v>
                </c:pt>
                <c:pt idx="210">
                  <c:v>42891</c:v>
                </c:pt>
                <c:pt idx="211">
                  <c:v>42891</c:v>
                </c:pt>
                <c:pt idx="212">
                  <c:v>42891</c:v>
                </c:pt>
                <c:pt idx="213">
                  <c:v>42894</c:v>
                </c:pt>
                <c:pt idx="214">
                  <c:v>42896</c:v>
                </c:pt>
                <c:pt idx="215">
                  <c:v>42897</c:v>
                </c:pt>
                <c:pt idx="216">
                  <c:v>42898</c:v>
                </c:pt>
                <c:pt idx="217">
                  <c:v>42898</c:v>
                </c:pt>
                <c:pt idx="218">
                  <c:v>42899</c:v>
                </c:pt>
                <c:pt idx="219">
                  <c:v>42901</c:v>
                </c:pt>
                <c:pt idx="220">
                  <c:v>42902</c:v>
                </c:pt>
                <c:pt idx="221">
                  <c:v>42906</c:v>
                </c:pt>
                <c:pt idx="222">
                  <c:v>42910</c:v>
                </c:pt>
                <c:pt idx="223">
                  <c:v>42913</c:v>
                </c:pt>
                <c:pt idx="224">
                  <c:v>42913</c:v>
                </c:pt>
                <c:pt idx="225">
                  <c:v>42914</c:v>
                </c:pt>
                <c:pt idx="226">
                  <c:v>42916</c:v>
                </c:pt>
                <c:pt idx="227">
                  <c:v>42916</c:v>
                </c:pt>
                <c:pt idx="228">
                  <c:v>42916</c:v>
                </c:pt>
                <c:pt idx="229">
                  <c:v>42887</c:v>
                </c:pt>
                <c:pt idx="230">
                  <c:v>42888</c:v>
                </c:pt>
                <c:pt idx="231">
                  <c:v>42888</c:v>
                </c:pt>
                <c:pt idx="232">
                  <c:v>42893</c:v>
                </c:pt>
                <c:pt idx="233">
                  <c:v>42893</c:v>
                </c:pt>
                <c:pt idx="234">
                  <c:v>42898</c:v>
                </c:pt>
                <c:pt idx="235">
                  <c:v>42901</c:v>
                </c:pt>
                <c:pt idx="236">
                  <c:v>42901</c:v>
                </c:pt>
                <c:pt idx="237">
                  <c:v>42906</c:v>
                </c:pt>
                <c:pt idx="238">
                  <c:v>42908</c:v>
                </c:pt>
                <c:pt idx="239">
                  <c:v>42909</c:v>
                </c:pt>
                <c:pt idx="240">
                  <c:v>42912</c:v>
                </c:pt>
                <c:pt idx="241">
                  <c:v>42913</c:v>
                </c:pt>
                <c:pt idx="242">
                  <c:v>42916</c:v>
                </c:pt>
                <c:pt idx="243">
                  <c:v>42917</c:v>
                </c:pt>
                <c:pt idx="244">
                  <c:v>42917</c:v>
                </c:pt>
                <c:pt idx="245">
                  <c:v>42919</c:v>
                </c:pt>
                <c:pt idx="246">
                  <c:v>42919</c:v>
                </c:pt>
                <c:pt idx="247">
                  <c:v>42919</c:v>
                </c:pt>
                <c:pt idx="248">
                  <c:v>42919</c:v>
                </c:pt>
                <c:pt idx="249">
                  <c:v>42919</c:v>
                </c:pt>
                <c:pt idx="250">
                  <c:v>42920</c:v>
                </c:pt>
                <c:pt idx="251">
                  <c:v>42920</c:v>
                </c:pt>
                <c:pt idx="252">
                  <c:v>42921</c:v>
                </c:pt>
                <c:pt idx="253">
                  <c:v>42923</c:v>
                </c:pt>
                <c:pt idx="254">
                  <c:v>42923</c:v>
                </c:pt>
                <c:pt idx="255">
                  <c:v>42924</c:v>
                </c:pt>
                <c:pt idx="256">
                  <c:v>42926</c:v>
                </c:pt>
                <c:pt idx="257">
                  <c:v>42930</c:v>
                </c:pt>
                <c:pt idx="258">
                  <c:v>42931</c:v>
                </c:pt>
                <c:pt idx="259">
                  <c:v>42931</c:v>
                </c:pt>
                <c:pt idx="260">
                  <c:v>42931</c:v>
                </c:pt>
                <c:pt idx="261">
                  <c:v>42931</c:v>
                </c:pt>
                <c:pt idx="262">
                  <c:v>42931</c:v>
                </c:pt>
                <c:pt idx="263">
                  <c:v>42931</c:v>
                </c:pt>
                <c:pt idx="264">
                  <c:v>42931</c:v>
                </c:pt>
                <c:pt idx="265">
                  <c:v>42931</c:v>
                </c:pt>
                <c:pt idx="266">
                  <c:v>42931</c:v>
                </c:pt>
                <c:pt idx="267">
                  <c:v>42931</c:v>
                </c:pt>
                <c:pt idx="268">
                  <c:v>42932</c:v>
                </c:pt>
                <c:pt idx="269">
                  <c:v>42932</c:v>
                </c:pt>
                <c:pt idx="270">
                  <c:v>42933</c:v>
                </c:pt>
                <c:pt idx="271">
                  <c:v>42933</c:v>
                </c:pt>
                <c:pt idx="272">
                  <c:v>42935</c:v>
                </c:pt>
                <c:pt idx="273">
                  <c:v>42935</c:v>
                </c:pt>
                <c:pt idx="274">
                  <c:v>42936</c:v>
                </c:pt>
                <c:pt idx="275">
                  <c:v>42936</c:v>
                </c:pt>
                <c:pt idx="276">
                  <c:v>42937</c:v>
                </c:pt>
                <c:pt idx="277">
                  <c:v>42938</c:v>
                </c:pt>
                <c:pt idx="278">
                  <c:v>42938</c:v>
                </c:pt>
                <c:pt idx="279">
                  <c:v>42938</c:v>
                </c:pt>
                <c:pt idx="280">
                  <c:v>42938</c:v>
                </c:pt>
                <c:pt idx="281">
                  <c:v>42938</c:v>
                </c:pt>
                <c:pt idx="282">
                  <c:v>42939</c:v>
                </c:pt>
                <c:pt idx="283">
                  <c:v>42941</c:v>
                </c:pt>
                <c:pt idx="284">
                  <c:v>42941</c:v>
                </c:pt>
                <c:pt idx="285">
                  <c:v>42941</c:v>
                </c:pt>
                <c:pt idx="286">
                  <c:v>42942</c:v>
                </c:pt>
                <c:pt idx="287">
                  <c:v>42942</c:v>
                </c:pt>
                <c:pt idx="288">
                  <c:v>42943</c:v>
                </c:pt>
                <c:pt idx="289">
                  <c:v>42943</c:v>
                </c:pt>
                <c:pt idx="290">
                  <c:v>42943</c:v>
                </c:pt>
                <c:pt idx="291">
                  <c:v>42943</c:v>
                </c:pt>
                <c:pt idx="292">
                  <c:v>42943</c:v>
                </c:pt>
                <c:pt idx="293">
                  <c:v>42943</c:v>
                </c:pt>
                <c:pt idx="294">
                  <c:v>42943</c:v>
                </c:pt>
                <c:pt idx="295">
                  <c:v>42943</c:v>
                </c:pt>
                <c:pt idx="296">
                  <c:v>42943</c:v>
                </c:pt>
                <c:pt idx="297">
                  <c:v>42943</c:v>
                </c:pt>
                <c:pt idx="298">
                  <c:v>42943</c:v>
                </c:pt>
                <c:pt idx="299">
                  <c:v>42943</c:v>
                </c:pt>
                <c:pt idx="300">
                  <c:v>42944</c:v>
                </c:pt>
                <c:pt idx="301">
                  <c:v>42944</c:v>
                </c:pt>
                <c:pt idx="302">
                  <c:v>42947</c:v>
                </c:pt>
                <c:pt idx="303">
                  <c:v>42947</c:v>
                </c:pt>
                <c:pt idx="304">
                  <c:v>42947</c:v>
                </c:pt>
                <c:pt idx="305">
                  <c:v>42947</c:v>
                </c:pt>
                <c:pt idx="306">
                  <c:v>42947</c:v>
                </c:pt>
                <c:pt idx="307">
                  <c:v>42948</c:v>
                </c:pt>
                <c:pt idx="308">
                  <c:v>42948</c:v>
                </c:pt>
                <c:pt idx="309">
                  <c:v>42949</c:v>
                </c:pt>
                <c:pt idx="310">
                  <c:v>42949</c:v>
                </c:pt>
                <c:pt idx="311">
                  <c:v>42951</c:v>
                </c:pt>
                <c:pt idx="312">
                  <c:v>42951</c:v>
                </c:pt>
                <c:pt idx="313">
                  <c:v>42951</c:v>
                </c:pt>
                <c:pt idx="314">
                  <c:v>42952</c:v>
                </c:pt>
                <c:pt idx="315">
                  <c:v>42952</c:v>
                </c:pt>
                <c:pt idx="316">
                  <c:v>42952</c:v>
                </c:pt>
                <c:pt idx="317">
                  <c:v>42952</c:v>
                </c:pt>
                <c:pt idx="318">
                  <c:v>42952</c:v>
                </c:pt>
                <c:pt idx="319">
                  <c:v>42953</c:v>
                </c:pt>
                <c:pt idx="320">
                  <c:v>42953</c:v>
                </c:pt>
                <c:pt idx="321">
                  <c:v>42954</c:v>
                </c:pt>
                <c:pt idx="322">
                  <c:v>42954</c:v>
                </c:pt>
                <c:pt idx="323">
                  <c:v>42956</c:v>
                </c:pt>
                <c:pt idx="324">
                  <c:v>42956</c:v>
                </c:pt>
                <c:pt idx="325">
                  <c:v>42957</c:v>
                </c:pt>
                <c:pt idx="326">
                  <c:v>42958</c:v>
                </c:pt>
                <c:pt idx="327">
                  <c:v>42959</c:v>
                </c:pt>
                <c:pt idx="328">
                  <c:v>42962</c:v>
                </c:pt>
                <c:pt idx="329">
                  <c:v>42962</c:v>
                </c:pt>
                <c:pt idx="330">
                  <c:v>42963</c:v>
                </c:pt>
                <c:pt idx="331">
                  <c:v>42964</c:v>
                </c:pt>
                <c:pt idx="332">
                  <c:v>42964</c:v>
                </c:pt>
                <c:pt idx="333">
                  <c:v>42964</c:v>
                </c:pt>
                <c:pt idx="334">
                  <c:v>42965</c:v>
                </c:pt>
                <c:pt idx="335">
                  <c:v>42965</c:v>
                </c:pt>
                <c:pt idx="336">
                  <c:v>42968</c:v>
                </c:pt>
                <c:pt idx="337">
                  <c:v>42970</c:v>
                </c:pt>
                <c:pt idx="338">
                  <c:v>42970</c:v>
                </c:pt>
                <c:pt idx="339">
                  <c:v>42971</c:v>
                </c:pt>
                <c:pt idx="340">
                  <c:v>42972</c:v>
                </c:pt>
                <c:pt idx="341">
                  <c:v>42973</c:v>
                </c:pt>
                <c:pt idx="342">
                  <c:v>42975</c:v>
                </c:pt>
                <c:pt idx="343">
                  <c:v>42975</c:v>
                </c:pt>
                <c:pt idx="344">
                  <c:v>42976</c:v>
                </c:pt>
                <c:pt idx="345">
                  <c:v>42976</c:v>
                </c:pt>
                <c:pt idx="346">
                  <c:v>42980</c:v>
                </c:pt>
                <c:pt idx="347">
                  <c:v>42981</c:v>
                </c:pt>
                <c:pt idx="348">
                  <c:v>42982</c:v>
                </c:pt>
                <c:pt idx="349">
                  <c:v>42982</c:v>
                </c:pt>
                <c:pt idx="350">
                  <c:v>42982</c:v>
                </c:pt>
                <c:pt idx="351">
                  <c:v>42982</c:v>
                </c:pt>
                <c:pt idx="352">
                  <c:v>42982</c:v>
                </c:pt>
                <c:pt idx="353">
                  <c:v>42983</c:v>
                </c:pt>
                <c:pt idx="354">
                  <c:v>42983</c:v>
                </c:pt>
                <c:pt idx="355">
                  <c:v>42984</c:v>
                </c:pt>
                <c:pt idx="356">
                  <c:v>42985</c:v>
                </c:pt>
                <c:pt idx="357">
                  <c:v>42985</c:v>
                </c:pt>
                <c:pt idx="358">
                  <c:v>42985</c:v>
                </c:pt>
                <c:pt idx="359">
                  <c:v>42985</c:v>
                </c:pt>
                <c:pt idx="360">
                  <c:v>42985</c:v>
                </c:pt>
                <c:pt idx="361">
                  <c:v>42986</c:v>
                </c:pt>
                <c:pt idx="362">
                  <c:v>42986</c:v>
                </c:pt>
                <c:pt idx="363">
                  <c:v>42986</c:v>
                </c:pt>
                <c:pt idx="364">
                  <c:v>42987</c:v>
                </c:pt>
                <c:pt idx="365">
                  <c:v>42989</c:v>
                </c:pt>
                <c:pt idx="366">
                  <c:v>42989</c:v>
                </c:pt>
                <c:pt idx="367">
                  <c:v>42989</c:v>
                </c:pt>
                <c:pt idx="368">
                  <c:v>42990</c:v>
                </c:pt>
                <c:pt idx="369">
                  <c:v>42990</c:v>
                </c:pt>
                <c:pt idx="370">
                  <c:v>42991</c:v>
                </c:pt>
                <c:pt idx="371">
                  <c:v>42992</c:v>
                </c:pt>
                <c:pt idx="372">
                  <c:v>42992</c:v>
                </c:pt>
                <c:pt idx="373">
                  <c:v>42992</c:v>
                </c:pt>
                <c:pt idx="374">
                  <c:v>42992</c:v>
                </c:pt>
                <c:pt idx="375">
                  <c:v>42992</c:v>
                </c:pt>
                <c:pt idx="376">
                  <c:v>42992</c:v>
                </c:pt>
                <c:pt idx="377">
                  <c:v>42992</c:v>
                </c:pt>
                <c:pt idx="378">
                  <c:v>42992</c:v>
                </c:pt>
                <c:pt idx="379">
                  <c:v>42992</c:v>
                </c:pt>
                <c:pt idx="380">
                  <c:v>42992</c:v>
                </c:pt>
                <c:pt idx="381">
                  <c:v>42992</c:v>
                </c:pt>
                <c:pt idx="382">
                  <c:v>42992</c:v>
                </c:pt>
                <c:pt idx="383">
                  <c:v>42992</c:v>
                </c:pt>
                <c:pt idx="384">
                  <c:v>42992</c:v>
                </c:pt>
                <c:pt idx="385">
                  <c:v>42992</c:v>
                </c:pt>
                <c:pt idx="386">
                  <c:v>42993</c:v>
                </c:pt>
                <c:pt idx="387">
                  <c:v>42993</c:v>
                </c:pt>
                <c:pt idx="388">
                  <c:v>42993</c:v>
                </c:pt>
                <c:pt idx="389">
                  <c:v>42993</c:v>
                </c:pt>
                <c:pt idx="390">
                  <c:v>42993</c:v>
                </c:pt>
                <c:pt idx="391">
                  <c:v>42994</c:v>
                </c:pt>
                <c:pt idx="392">
                  <c:v>42995</c:v>
                </c:pt>
                <c:pt idx="393">
                  <c:v>42995</c:v>
                </c:pt>
                <c:pt idx="394">
                  <c:v>42995</c:v>
                </c:pt>
                <c:pt idx="395">
                  <c:v>42996</c:v>
                </c:pt>
                <c:pt idx="396">
                  <c:v>42996</c:v>
                </c:pt>
                <c:pt idx="397">
                  <c:v>42998</c:v>
                </c:pt>
                <c:pt idx="398">
                  <c:v>42998</c:v>
                </c:pt>
                <c:pt idx="399">
                  <c:v>43002</c:v>
                </c:pt>
                <c:pt idx="400">
                  <c:v>43002</c:v>
                </c:pt>
                <c:pt idx="401">
                  <c:v>43003</c:v>
                </c:pt>
                <c:pt idx="402">
                  <c:v>43004</c:v>
                </c:pt>
                <c:pt idx="403">
                  <c:v>43005</c:v>
                </c:pt>
                <c:pt idx="404">
                  <c:v>43005</c:v>
                </c:pt>
                <c:pt idx="405">
                  <c:v>43005</c:v>
                </c:pt>
                <c:pt idx="406">
                  <c:v>43005</c:v>
                </c:pt>
                <c:pt idx="407">
                  <c:v>43006</c:v>
                </c:pt>
                <c:pt idx="408">
                  <c:v>43007</c:v>
                </c:pt>
                <c:pt idx="409">
                  <c:v>43007</c:v>
                </c:pt>
                <c:pt idx="410">
                  <c:v>43008</c:v>
                </c:pt>
                <c:pt idx="411">
                  <c:v>43008</c:v>
                </c:pt>
                <c:pt idx="412">
                  <c:v>43009</c:v>
                </c:pt>
                <c:pt idx="413">
                  <c:v>43009</c:v>
                </c:pt>
                <c:pt idx="414">
                  <c:v>43010</c:v>
                </c:pt>
                <c:pt idx="415">
                  <c:v>43011</c:v>
                </c:pt>
                <c:pt idx="416">
                  <c:v>43011</c:v>
                </c:pt>
                <c:pt idx="417">
                  <c:v>43012</c:v>
                </c:pt>
                <c:pt idx="418">
                  <c:v>43012</c:v>
                </c:pt>
                <c:pt idx="419">
                  <c:v>43012</c:v>
                </c:pt>
                <c:pt idx="420">
                  <c:v>43013</c:v>
                </c:pt>
                <c:pt idx="421">
                  <c:v>43013</c:v>
                </c:pt>
                <c:pt idx="422">
                  <c:v>43016</c:v>
                </c:pt>
                <c:pt idx="423">
                  <c:v>43016</c:v>
                </c:pt>
                <c:pt idx="424">
                  <c:v>43016</c:v>
                </c:pt>
                <c:pt idx="425">
                  <c:v>43017</c:v>
                </c:pt>
                <c:pt idx="426">
                  <c:v>43017</c:v>
                </c:pt>
                <c:pt idx="427">
                  <c:v>43017</c:v>
                </c:pt>
                <c:pt idx="428">
                  <c:v>43018</c:v>
                </c:pt>
                <c:pt idx="429">
                  <c:v>43018</c:v>
                </c:pt>
                <c:pt idx="430">
                  <c:v>43018</c:v>
                </c:pt>
                <c:pt idx="431">
                  <c:v>43018</c:v>
                </c:pt>
                <c:pt idx="432">
                  <c:v>43018</c:v>
                </c:pt>
                <c:pt idx="433">
                  <c:v>43018</c:v>
                </c:pt>
                <c:pt idx="434">
                  <c:v>43018</c:v>
                </c:pt>
                <c:pt idx="435">
                  <c:v>43018</c:v>
                </c:pt>
                <c:pt idx="436">
                  <c:v>43018</c:v>
                </c:pt>
                <c:pt idx="437">
                  <c:v>43018</c:v>
                </c:pt>
                <c:pt idx="438">
                  <c:v>43019</c:v>
                </c:pt>
                <c:pt idx="439">
                  <c:v>43019</c:v>
                </c:pt>
                <c:pt idx="440">
                  <c:v>43019</c:v>
                </c:pt>
                <c:pt idx="441">
                  <c:v>43019</c:v>
                </c:pt>
                <c:pt idx="442">
                  <c:v>43019</c:v>
                </c:pt>
                <c:pt idx="443">
                  <c:v>43020</c:v>
                </c:pt>
                <c:pt idx="444">
                  <c:v>43020</c:v>
                </c:pt>
                <c:pt idx="445">
                  <c:v>43020</c:v>
                </c:pt>
                <c:pt idx="446">
                  <c:v>43020</c:v>
                </c:pt>
                <c:pt idx="447">
                  <c:v>43020</c:v>
                </c:pt>
                <c:pt idx="448">
                  <c:v>43020</c:v>
                </c:pt>
                <c:pt idx="449">
                  <c:v>43020</c:v>
                </c:pt>
                <c:pt idx="450">
                  <c:v>43020</c:v>
                </c:pt>
                <c:pt idx="451">
                  <c:v>43020</c:v>
                </c:pt>
                <c:pt idx="452">
                  <c:v>43020</c:v>
                </c:pt>
                <c:pt idx="453">
                  <c:v>43020</c:v>
                </c:pt>
                <c:pt idx="454">
                  <c:v>43022</c:v>
                </c:pt>
                <c:pt idx="455">
                  <c:v>43023</c:v>
                </c:pt>
                <c:pt idx="456">
                  <c:v>43024</c:v>
                </c:pt>
                <c:pt idx="457">
                  <c:v>43024</c:v>
                </c:pt>
                <c:pt idx="458">
                  <c:v>43025</c:v>
                </c:pt>
                <c:pt idx="459">
                  <c:v>43025</c:v>
                </c:pt>
                <c:pt idx="460">
                  <c:v>43026</c:v>
                </c:pt>
                <c:pt idx="461">
                  <c:v>43026</c:v>
                </c:pt>
                <c:pt idx="462">
                  <c:v>43026</c:v>
                </c:pt>
                <c:pt idx="463">
                  <c:v>43026</c:v>
                </c:pt>
                <c:pt idx="464">
                  <c:v>43026</c:v>
                </c:pt>
                <c:pt idx="465">
                  <c:v>43027</c:v>
                </c:pt>
                <c:pt idx="466">
                  <c:v>43027</c:v>
                </c:pt>
                <c:pt idx="467">
                  <c:v>43027</c:v>
                </c:pt>
                <c:pt idx="468">
                  <c:v>43027</c:v>
                </c:pt>
                <c:pt idx="469">
                  <c:v>43028</c:v>
                </c:pt>
                <c:pt idx="470">
                  <c:v>43028</c:v>
                </c:pt>
                <c:pt idx="471">
                  <c:v>43028</c:v>
                </c:pt>
                <c:pt idx="472">
                  <c:v>43029</c:v>
                </c:pt>
                <c:pt idx="473">
                  <c:v>43029</c:v>
                </c:pt>
                <c:pt idx="474">
                  <c:v>43029</c:v>
                </c:pt>
                <c:pt idx="475">
                  <c:v>43030</c:v>
                </c:pt>
                <c:pt idx="476">
                  <c:v>43031</c:v>
                </c:pt>
                <c:pt idx="477">
                  <c:v>43031</c:v>
                </c:pt>
                <c:pt idx="478">
                  <c:v>43031</c:v>
                </c:pt>
                <c:pt idx="479">
                  <c:v>43031</c:v>
                </c:pt>
                <c:pt idx="480">
                  <c:v>43032</c:v>
                </c:pt>
                <c:pt idx="481">
                  <c:v>43032</c:v>
                </c:pt>
                <c:pt idx="482">
                  <c:v>43032</c:v>
                </c:pt>
                <c:pt idx="483">
                  <c:v>43032</c:v>
                </c:pt>
                <c:pt idx="484">
                  <c:v>43032</c:v>
                </c:pt>
                <c:pt idx="485">
                  <c:v>43032</c:v>
                </c:pt>
                <c:pt idx="486">
                  <c:v>43032</c:v>
                </c:pt>
                <c:pt idx="487">
                  <c:v>43032</c:v>
                </c:pt>
                <c:pt idx="488">
                  <c:v>43033</c:v>
                </c:pt>
                <c:pt idx="489">
                  <c:v>43033</c:v>
                </c:pt>
                <c:pt idx="490">
                  <c:v>43033</c:v>
                </c:pt>
                <c:pt idx="491">
                  <c:v>43034</c:v>
                </c:pt>
                <c:pt idx="492">
                  <c:v>43034</c:v>
                </c:pt>
                <c:pt idx="493">
                  <c:v>43034</c:v>
                </c:pt>
                <c:pt idx="494">
                  <c:v>43035</c:v>
                </c:pt>
                <c:pt idx="495">
                  <c:v>43035</c:v>
                </c:pt>
                <c:pt idx="496">
                  <c:v>43035</c:v>
                </c:pt>
                <c:pt idx="497">
                  <c:v>43035</c:v>
                </c:pt>
                <c:pt idx="498">
                  <c:v>43035</c:v>
                </c:pt>
                <c:pt idx="499">
                  <c:v>43035</c:v>
                </c:pt>
                <c:pt idx="500">
                  <c:v>43035</c:v>
                </c:pt>
                <c:pt idx="501">
                  <c:v>43036</c:v>
                </c:pt>
                <c:pt idx="502">
                  <c:v>43037</c:v>
                </c:pt>
                <c:pt idx="503">
                  <c:v>43037</c:v>
                </c:pt>
                <c:pt idx="504">
                  <c:v>43037</c:v>
                </c:pt>
                <c:pt idx="505">
                  <c:v>43037</c:v>
                </c:pt>
                <c:pt idx="506">
                  <c:v>43037</c:v>
                </c:pt>
                <c:pt idx="507">
                  <c:v>43037</c:v>
                </c:pt>
                <c:pt idx="508">
                  <c:v>43038</c:v>
                </c:pt>
                <c:pt idx="509">
                  <c:v>43038</c:v>
                </c:pt>
                <c:pt idx="510">
                  <c:v>43038</c:v>
                </c:pt>
                <c:pt idx="511">
                  <c:v>43039</c:v>
                </c:pt>
                <c:pt idx="512">
                  <c:v>43039</c:v>
                </c:pt>
                <c:pt idx="513">
                  <c:v>43039</c:v>
                </c:pt>
                <c:pt idx="514">
                  <c:v>43039</c:v>
                </c:pt>
                <c:pt idx="515">
                  <c:v>43039</c:v>
                </c:pt>
                <c:pt idx="516">
                  <c:v>43039</c:v>
                </c:pt>
                <c:pt idx="517">
                  <c:v>43039</c:v>
                </c:pt>
                <c:pt idx="518">
                  <c:v>43039</c:v>
                </c:pt>
                <c:pt idx="519">
                  <c:v>43039</c:v>
                </c:pt>
                <c:pt idx="520">
                  <c:v>43039</c:v>
                </c:pt>
                <c:pt idx="521">
                  <c:v>43039</c:v>
                </c:pt>
                <c:pt idx="522">
                  <c:v>43039</c:v>
                </c:pt>
                <c:pt idx="523">
                  <c:v>43039</c:v>
                </c:pt>
                <c:pt idx="524">
                  <c:v>43041</c:v>
                </c:pt>
                <c:pt idx="525">
                  <c:v>43042</c:v>
                </c:pt>
                <c:pt idx="526">
                  <c:v>43042</c:v>
                </c:pt>
                <c:pt idx="527">
                  <c:v>43042</c:v>
                </c:pt>
                <c:pt idx="528">
                  <c:v>43043</c:v>
                </c:pt>
                <c:pt idx="529">
                  <c:v>43043</c:v>
                </c:pt>
                <c:pt idx="530">
                  <c:v>43043</c:v>
                </c:pt>
                <c:pt idx="531">
                  <c:v>43043</c:v>
                </c:pt>
                <c:pt idx="532">
                  <c:v>43043</c:v>
                </c:pt>
                <c:pt idx="533">
                  <c:v>43043</c:v>
                </c:pt>
                <c:pt idx="534">
                  <c:v>43043</c:v>
                </c:pt>
                <c:pt idx="535">
                  <c:v>43043</c:v>
                </c:pt>
                <c:pt idx="536">
                  <c:v>43043</c:v>
                </c:pt>
                <c:pt idx="537">
                  <c:v>43043</c:v>
                </c:pt>
                <c:pt idx="538">
                  <c:v>43043</c:v>
                </c:pt>
                <c:pt idx="539">
                  <c:v>43043</c:v>
                </c:pt>
                <c:pt idx="540">
                  <c:v>43043</c:v>
                </c:pt>
                <c:pt idx="541">
                  <c:v>43044</c:v>
                </c:pt>
                <c:pt idx="542">
                  <c:v>43044</c:v>
                </c:pt>
                <c:pt idx="543">
                  <c:v>43044</c:v>
                </c:pt>
                <c:pt idx="544">
                  <c:v>43045</c:v>
                </c:pt>
                <c:pt idx="545">
                  <c:v>43045</c:v>
                </c:pt>
                <c:pt idx="546">
                  <c:v>43046</c:v>
                </c:pt>
                <c:pt idx="547">
                  <c:v>43047</c:v>
                </c:pt>
                <c:pt idx="548">
                  <c:v>43047</c:v>
                </c:pt>
                <c:pt idx="549">
                  <c:v>43047</c:v>
                </c:pt>
                <c:pt idx="550">
                  <c:v>43047</c:v>
                </c:pt>
                <c:pt idx="551">
                  <c:v>43048</c:v>
                </c:pt>
                <c:pt idx="552">
                  <c:v>43048</c:v>
                </c:pt>
                <c:pt idx="553">
                  <c:v>43048</c:v>
                </c:pt>
                <c:pt idx="554">
                  <c:v>43048</c:v>
                </c:pt>
                <c:pt idx="555">
                  <c:v>43049</c:v>
                </c:pt>
                <c:pt idx="556">
                  <c:v>43049</c:v>
                </c:pt>
                <c:pt idx="557">
                  <c:v>43049</c:v>
                </c:pt>
                <c:pt idx="558">
                  <c:v>43049</c:v>
                </c:pt>
                <c:pt idx="559">
                  <c:v>43049</c:v>
                </c:pt>
                <c:pt idx="560">
                  <c:v>43049</c:v>
                </c:pt>
                <c:pt idx="561">
                  <c:v>43049</c:v>
                </c:pt>
                <c:pt idx="562">
                  <c:v>43050</c:v>
                </c:pt>
                <c:pt idx="563">
                  <c:v>43050</c:v>
                </c:pt>
                <c:pt idx="564">
                  <c:v>43050</c:v>
                </c:pt>
                <c:pt idx="565">
                  <c:v>43050</c:v>
                </c:pt>
                <c:pt idx="566">
                  <c:v>43050</c:v>
                </c:pt>
                <c:pt idx="567">
                  <c:v>43051</c:v>
                </c:pt>
                <c:pt idx="568">
                  <c:v>43052</c:v>
                </c:pt>
                <c:pt idx="569">
                  <c:v>43052</c:v>
                </c:pt>
                <c:pt idx="570">
                  <c:v>43053</c:v>
                </c:pt>
                <c:pt idx="571">
                  <c:v>43053</c:v>
                </c:pt>
                <c:pt idx="572">
                  <c:v>43053</c:v>
                </c:pt>
                <c:pt idx="573">
                  <c:v>43054</c:v>
                </c:pt>
                <c:pt idx="574">
                  <c:v>43054</c:v>
                </c:pt>
                <c:pt idx="575">
                  <c:v>43054</c:v>
                </c:pt>
                <c:pt idx="576">
                  <c:v>43054</c:v>
                </c:pt>
                <c:pt idx="577">
                  <c:v>43055</c:v>
                </c:pt>
                <c:pt idx="578">
                  <c:v>43057</c:v>
                </c:pt>
                <c:pt idx="579">
                  <c:v>43059</c:v>
                </c:pt>
                <c:pt idx="580">
                  <c:v>43059</c:v>
                </c:pt>
                <c:pt idx="581">
                  <c:v>43060</c:v>
                </c:pt>
                <c:pt idx="582">
                  <c:v>43060</c:v>
                </c:pt>
                <c:pt idx="583">
                  <c:v>43060</c:v>
                </c:pt>
                <c:pt idx="584">
                  <c:v>43061</c:v>
                </c:pt>
                <c:pt idx="585">
                  <c:v>43061</c:v>
                </c:pt>
                <c:pt idx="586">
                  <c:v>43062</c:v>
                </c:pt>
                <c:pt idx="587">
                  <c:v>43066</c:v>
                </c:pt>
                <c:pt idx="588">
                  <c:v>43067</c:v>
                </c:pt>
                <c:pt idx="589">
                  <c:v>43068</c:v>
                </c:pt>
                <c:pt idx="590">
                  <c:v>43068</c:v>
                </c:pt>
                <c:pt idx="591">
                  <c:v>43068</c:v>
                </c:pt>
                <c:pt idx="592">
                  <c:v>43069</c:v>
                </c:pt>
                <c:pt idx="593">
                  <c:v>43069</c:v>
                </c:pt>
                <c:pt idx="594">
                  <c:v>43071</c:v>
                </c:pt>
                <c:pt idx="595">
                  <c:v>43071</c:v>
                </c:pt>
                <c:pt idx="596">
                  <c:v>43071</c:v>
                </c:pt>
                <c:pt idx="597">
                  <c:v>43073</c:v>
                </c:pt>
                <c:pt idx="598">
                  <c:v>43074</c:v>
                </c:pt>
                <c:pt idx="599">
                  <c:v>43074</c:v>
                </c:pt>
                <c:pt idx="600">
                  <c:v>43075</c:v>
                </c:pt>
                <c:pt idx="601">
                  <c:v>43075</c:v>
                </c:pt>
                <c:pt idx="602">
                  <c:v>43076</c:v>
                </c:pt>
                <c:pt idx="603">
                  <c:v>43077</c:v>
                </c:pt>
                <c:pt idx="604">
                  <c:v>43077</c:v>
                </c:pt>
                <c:pt idx="605">
                  <c:v>43077</c:v>
                </c:pt>
                <c:pt idx="606">
                  <c:v>43077</c:v>
                </c:pt>
                <c:pt idx="607">
                  <c:v>43077</c:v>
                </c:pt>
                <c:pt idx="608">
                  <c:v>43078</c:v>
                </c:pt>
                <c:pt idx="609">
                  <c:v>43079</c:v>
                </c:pt>
                <c:pt idx="610">
                  <c:v>43080</c:v>
                </c:pt>
                <c:pt idx="611">
                  <c:v>43080</c:v>
                </c:pt>
                <c:pt idx="612">
                  <c:v>43081</c:v>
                </c:pt>
                <c:pt idx="613">
                  <c:v>43081</c:v>
                </c:pt>
                <c:pt idx="614">
                  <c:v>43081</c:v>
                </c:pt>
                <c:pt idx="615">
                  <c:v>43081</c:v>
                </c:pt>
                <c:pt idx="616">
                  <c:v>43081</c:v>
                </c:pt>
                <c:pt idx="617">
                  <c:v>43081</c:v>
                </c:pt>
                <c:pt idx="618">
                  <c:v>43083</c:v>
                </c:pt>
                <c:pt idx="619">
                  <c:v>43083</c:v>
                </c:pt>
                <c:pt idx="620">
                  <c:v>43084</c:v>
                </c:pt>
                <c:pt idx="621">
                  <c:v>43084</c:v>
                </c:pt>
                <c:pt idx="622">
                  <c:v>43085</c:v>
                </c:pt>
                <c:pt idx="623">
                  <c:v>43087</c:v>
                </c:pt>
                <c:pt idx="624">
                  <c:v>43087</c:v>
                </c:pt>
                <c:pt idx="625">
                  <c:v>43088</c:v>
                </c:pt>
                <c:pt idx="626">
                  <c:v>43088</c:v>
                </c:pt>
                <c:pt idx="627">
                  <c:v>43088</c:v>
                </c:pt>
                <c:pt idx="628">
                  <c:v>43089</c:v>
                </c:pt>
                <c:pt idx="629">
                  <c:v>43089</c:v>
                </c:pt>
                <c:pt idx="630">
                  <c:v>43090</c:v>
                </c:pt>
                <c:pt idx="631">
                  <c:v>43090</c:v>
                </c:pt>
                <c:pt idx="632">
                  <c:v>43091</c:v>
                </c:pt>
                <c:pt idx="633">
                  <c:v>43093</c:v>
                </c:pt>
                <c:pt idx="634">
                  <c:v>43094</c:v>
                </c:pt>
                <c:pt idx="635">
                  <c:v>43096</c:v>
                </c:pt>
                <c:pt idx="636">
                  <c:v>43096</c:v>
                </c:pt>
                <c:pt idx="637">
                  <c:v>43096</c:v>
                </c:pt>
                <c:pt idx="638">
                  <c:v>43097</c:v>
                </c:pt>
                <c:pt idx="639">
                  <c:v>43098</c:v>
                </c:pt>
                <c:pt idx="640">
                  <c:v>43098</c:v>
                </c:pt>
                <c:pt idx="641">
                  <c:v>43098</c:v>
                </c:pt>
                <c:pt idx="642">
                  <c:v>43098</c:v>
                </c:pt>
                <c:pt idx="643">
                  <c:v>43098</c:v>
                </c:pt>
                <c:pt idx="644">
                  <c:v>43098</c:v>
                </c:pt>
                <c:pt idx="645">
                  <c:v>43098</c:v>
                </c:pt>
                <c:pt idx="646">
                  <c:v>43100</c:v>
                </c:pt>
                <c:pt idx="647">
                  <c:v>43102</c:v>
                </c:pt>
                <c:pt idx="648">
                  <c:v>43102</c:v>
                </c:pt>
                <c:pt idx="649">
                  <c:v>43103</c:v>
                </c:pt>
                <c:pt idx="650">
                  <c:v>43103</c:v>
                </c:pt>
                <c:pt idx="651">
                  <c:v>43104</c:v>
                </c:pt>
                <c:pt idx="652">
                  <c:v>43104</c:v>
                </c:pt>
                <c:pt idx="653">
                  <c:v>43104</c:v>
                </c:pt>
                <c:pt idx="654">
                  <c:v>43104</c:v>
                </c:pt>
                <c:pt idx="655">
                  <c:v>43105</c:v>
                </c:pt>
                <c:pt idx="656">
                  <c:v>43107</c:v>
                </c:pt>
                <c:pt idx="657">
                  <c:v>43108</c:v>
                </c:pt>
                <c:pt idx="658">
                  <c:v>43108</c:v>
                </c:pt>
                <c:pt idx="659">
                  <c:v>43108</c:v>
                </c:pt>
                <c:pt idx="660">
                  <c:v>43108</c:v>
                </c:pt>
                <c:pt idx="661">
                  <c:v>43108</c:v>
                </c:pt>
                <c:pt idx="662">
                  <c:v>43108</c:v>
                </c:pt>
                <c:pt idx="663">
                  <c:v>43108</c:v>
                </c:pt>
                <c:pt idx="664">
                  <c:v>43108</c:v>
                </c:pt>
                <c:pt idx="665">
                  <c:v>43108</c:v>
                </c:pt>
                <c:pt idx="666">
                  <c:v>43108</c:v>
                </c:pt>
                <c:pt idx="667">
                  <c:v>43108</c:v>
                </c:pt>
                <c:pt idx="668">
                  <c:v>43108</c:v>
                </c:pt>
                <c:pt idx="669">
                  <c:v>43108</c:v>
                </c:pt>
                <c:pt idx="670">
                  <c:v>43108</c:v>
                </c:pt>
                <c:pt idx="671">
                  <c:v>43108</c:v>
                </c:pt>
                <c:pt idx="672">
                  <c:v>43108</c:v>
                </c:pt>
                <c:pt idx="673">
                  <c:v>43108</c:v>
                </c:pt>
                <c:pt idx="674">
                  <c:v>43108</c:v>
                </c:pt>
                <c:pt idx="675">
                  <c:v>43108</c:v>
                </c:pt>
                <c:pt idx="676">
                  <c:v>43109</c:v>
                </c:pt>
                <c:pt idx="677">
                  <c:v>43109</c:v>
                </c:pt>
                <c:pt idx="678">
                  <c:v>43109</c:v>
                </c:pt>
                <c:pt idx="679">
                  <c:v>43109</c:v>
                </c:pt>
                <c:pt idx="680">
                  <c:v>43109</c:v>
                </c:pt>
                <c:pt idx="681">
                  <c:v>43109</c:v>
                </c:pt>
                <c:pt idx="682">
                  <c:v>43109</c:v>
                </c:pt>
                <c:pt idx="683">
                  <c:v>43109</c:v>
                </c:pt>
                <c:pt idx="684">
                  <c:v>43109</c:v>
                </c:pt>
                <c:pt idx="685">
                  <c:v>43109</c:v>
                </c:pt>
                <c:pt idx="686">
                  <c:v>43109</c:v>
                </c:pt>
                <c:pt idx="687">
                  <c:v>43109</c:v>
                </c:pt>
                <c:pt idx="688">
                  <c:v>43109</c:v>
                </c:pt>
                <c:pt idx="689">
                  <c:v>43109</c:v>
                </c:pt>
                <c:pt idx="690">
                  <c:v>43109</c:v>
                </c:pt>
                <c:pt idx="691">
                  <c:v>43109</c:v>
                </c:pt>
                <c:pt idx="692">
                  <c:v>43109</c:v>
                </c:pt>
                <c:pt idx="693">
                  <c:v>43109</c:v>
                </c:pt>
                <c:pt idx="694">
                  <c:v>43109</c:v>
                </c:pt>
                <c:pt idx="695">
                  <c:v>43109</c:v>
                </c:pt>
                <c:pt idx="696">
                  <c:v>43109</c:v>
                </c:pt>
                <c:pt idx="697">
                  <c:v>43109</c:v>
                </c:pt>
                <c:pt idx="698">
                  <c:v>43109</c:v>
                </c:pt>
                <c:pt idx="699">
                  <c:v>43109</c:v>
                </c:pt>
                <c:pt idx="700">
                  <c:v>43109</c:v>
                </c:pt>
                <c:pt idx="701">
                  <c:v>43109</c:v>
                </c:pt>
                <c:pt idx="702">
                  <c:v>43109</c:v>
                </c:pt>
                <c:pt idx="703">
                  <c:v>43109</c:v>
                </c:pt>
                <c:pt idx="704">
                  <c:v>43109</c:v>
                </c:pt>
                <c:pt idx="705">
                  <c:v>43109</c:v>
                </c:pt>
                <c:pt idx="706">
                  <c:v>43109</c:v>
                </c:pt>
                <c:pt idx="707">
                  <c:v>43109</c:v>
                </c:pt>
                <c:pt idx="708">
                  <c:v>43109</c:v>
                </c:pt>
                <c:pt idx="709">
                  <c:v>43109</c:v>
                </c:pt>
                <c:pt idx="710">
                  <c:v>43109</c:v>
                </c:pt>
                <c:pt idx="711">
                  <c:v>43109</c:v>
                </c:pt>
                <c:pt idx="712">
                  <c:v>43109</c:v>
                </c:pt>
                <c:pt idx="713">
                  <c:v>43109</c:v>
                </c:pt>
                <c:pt idx="714">
                  <c:v>43109</c:v>
                </c:pt>
                <c:pt idx="715">
                  <c:v>43109</c:v>
                </c:pt>
                <c:pt idx="716">
                  <c:v>43109</c:v>
                </c:pt>
                <c:pt idx="717">
                  <c:v>43109</c:v>
                </c:pt>
                <c:pt idx="718">
                  <c:v>43109</c:v>
                </c:pt>
                <c:pt idx="719">
                  <c:v>43109</c:v>
                </c:pt>
                <c:pt idx="720">
                  <c:v>43109</c:v>
                </c:pt>
                <c:pt idx="721">
                  <c:v>43109</c:v>
                </c:pt>
                <c:pt idx="722">
                  <c:v>43109</c:v>
                </c:pt>
                <c:pt idx="723">
                  <c:v>43109</c:v>
                </c:pt>
                <c:pt idx="724">
                  <c:v>43109</c:v>
                </c:pt>
                <c:pt idx="725">
                  <c:v>43109</c:v>
                </c:pt>
                <c:pt idx="726">
                  <c:v>43109</c:v>
                </c:pt>
                <c:pt idx="727">
                  <c:v>43109</c:v>
                </c:pt>
                <c:pt idx="728">
                  <c:v>43109</c:v>
                </c:pt>
                <c:pt idx="729">
                  <c:v>43109</c:v>
                </c:pt>
                <c:pt idx="730">
                  <c:v>43109</c:v>
                </c:pt>
                <c:pt idx="731">
                  <c:v>43109</c:v>
                </c:pt>
                <c:pt idx="732">
                  <c:v>43109</c:v>
                </c:pt>
                <c:pt idx="733">
                  <c:v>43109</c:v>
                </c:pt>
                <c:pt idx="734">
                  <c:v>43109</c:v>
                </c:pt>
                <c:pt idx="735">
                  <c:v>43109</c:v>
                </c:pt>
                <c:pt idx="736">
                  <c:v>43109</c:v>
                </c:pt>
                <c:pt idx="737">
                  <c:v>43109</c:v>
                </c:pt>
                <c:pt idx="738">
                  <c:v>43109</c:v>
                </c:pt>
                <c:pt idx="739">
                  <c:v>43109</c:v>
                </c:pt>
                <c:pt idx="740">
                  <c:v>43109</c:v>
                </c:pt>
                <c:pt idx="741">
                  <c:v>43109</c:v>
                </c:pt>
                <c:pt idx="742">
                  <c:v>43109</c:v>
                </c:pt>
                <c:pt idx="743">
                  <c:v>43109</c:v>
                </c:pt>
                <c:pt idx="744">
                  <c:v>43109</c:v>
                </c:pt>
                <c:pt idx="745">
                  <c:v>43109</c:v>
                </c:pt>
                <c:pt idx="746">
                  <c:v>43109</c:v>
                </c:pt>
                <c:pt idx="747">
                  <c:v>43109</c:v>
                </c:pt>
                <c:pt idx="748">
                  <c:v>43109</c:v>
                </c:pt>
                <c:pt idx="749">
                  <c:v>43109</c:v>
                </c:pt>
                <c:pt idx="750">
                  <c:v>43109</c:v>
                </c:pt>
                <c:pt idx="751">
                  <c:v>43109</c:v>
                </c:pt>
                <c:pt idx="752">
                  <c:v>43109</c:v>
                </c:pt>
                <c:pt idx="753">
                  <c:v>43109</c:v>
                </c:pt>
                <c:pt idx="754">
                  <c:v>43109</c:v>
                </c:pt>
                <c:pt idx="755">
                  <c:v>43109</c:v>
                </c:pt>
                <c:pt idx="756">
                  <c:v>43109</c:v>
                </c:pt>
                <c:pt idx="757">
                  <c:v>43109</c:v>
                </c:pt>
                <c:pt idx="758">
                  <c:v>43109</c:v>
                </c:pt>
                <c:pt idx="759">
                  <c:v>43109</c:v>
                </c:pt>
                <c:pt idx="760">
                  <c:v>43109</c:v>
                </c:pt>
                <c:pt idx="761">
                  <c:v>43109</c:v>
                </c:pt>
                <c:pt idx="762">
                  <c:v>43109</c:v>
                </c:pt>
                <c:pt idx="763">
                  <c:v>43109</c:v>
                </c:pt>
                <c:pt idx="764">
                  <c:v>43109</c:v>
                </c:pt>
                <c:pt idx="765">
                  <c:v>43109</c:v>
                </c:pt>
                <c:pt idx="766">
                  <c:v>43109</c:v>
                </c:pt>
                <c:pt idx="767">
                  <c:v>43109</c:v>
                </c:pt>
                <c:pt idx="768">
                  <c:v>43109</c:v>
                </c:pt>
                <c:pt idx="769">
                  <c:v>43109</c:v>
                </c:pt>
                <c:pt idx="770">
                  <c:v>43109</c:v>
                </c:pt>
                <c:pt idx="771">
                  <c:v>43109</c:v>
                </c:pt>
                <c:pt idx="772">
                  <c:v>43109</c:v>
                </c:pt>
                <c:pt idx="773">
                  <c:v>43109</c:v>
                </c:pt>
                <c:pt idx="774">
                  <c:v>43109</c:v>
                </c:pt>
                <c:pt idx="775">
                  <c:v>43109</c:v>
                </c:pt>
                <c:pt idx="776">
                  <c:v>43109</c:v>
                </c:pt>
                <c:pt idx="777">
                  <c:v>43109</c:v>
                </c:pt>
                <c:pt idx="778">
                  <c:v>43109</c:v>
                </c:pt>
                <c:pt idx="779">
                  <c:v>43109</c:v>
                </c:pt>
                <c:pt idx="780">
                  <c:v>43109</c:v>
                </c:pt>
                <c:pt idx="781">
                  <c:v>43109</c:v>
                </c:pt>
                <c:pt idx="782">
                  <c:v>43109</c:v>
                </c:pt>
                <c:pt idx="783">
                  <c:v>43109</c:v>
                </c:pt>
                <c:pt idx="784">
                  <c:v>43109</c:v>
                </c:pt>
                <c:pt idx="785">
                  <c:v>43109</c:v>
                </c:pt>
                <c:pt idx="786">
                  <c:v>43109</c:v>
                </c:pt>
                <c:pt idx="787">
                  <c:v>43109</c:v>
                </c:pt>
                <c:pt idx="788">
                  <c:v>43109</c:v>
                </c:pt>
                <c:pt idx="789">
                  <c:v>43109</c:v>
                </c:pt>
                <c:pt idx="790">
                  <c:v>43109</c:v>
                </c:pt>
                <c:pt idx="791">
                  <c:v>43109</c:v>
                </c:pt>
                <c:pt idx="792">
                  <c:v>43109</c:v>
                </c:pt>
                <c:pt idx="793">
                  <c:v>43109</c:v>
                </c:pt>
                <c:pt idx="794">
                  <c:v>43109</c:v>
                </c:pt>
                <c:pt idx="795">
                  <c:v>43109</c:v>
                </c:pt>
                <c:pt idx="796">
                  <c:v>43109</c:v>
                </c:pt>
                <c:pt idx="797">
                  <c:v>43109</c:v>
                </c:pt>
                <c:pt idx="798">
                  <c:v>43109</c:v>
                </c:pt>
                <c:pt idx="799">
                  <c:v>43109</c:v>
                </c:pt>
                <c:pt idx="800">
                  <c:v>43109</c:v>
                </c:pt>
                <c:pt idx="801">
                  <c:v>43109</c:v>
                </c:pt>
                <c:pt idx="802">
                  <c:v>43109</c:v>
                </c:pt>
                <c:pt idx="803">
                  <c:v>43109</c:v>
                </c:pt>
                <c:pt idx="804">
                  <c:v>43109</c:v>
                </c:pt>
                <c:pt idx="805">
                  <c:v>43109</c:v>
                </c:pt>
                <c:pt idx="806">
                  <c:v>43109</c:v>
                </c:pt>
                <c:pt idx="807">
                  <c:v>43109</c:v>
                </c:pt>
                <c:pt idx="808">
                  <c:v>43109</c:v>
                </c:pt>
                <c:pt idx="809">
                  <c:v>43109</c:v>
                </c:pt>
                <c:pt idx="810">
                  <c:v>43109</c:v>
                </c:pt>
                <c:pt idx="811">
                  <c:v>43109</c:v>
                </c:pt>
                <c:pt idx="812">
                  <c:v>43109</c:v>
                </c:pt>
                <c:pt idx="813">
                  <c:v>43109</c:v>
                </c:pt>
                <c:pt idx="814">
                  <c:v>43109</c:v>
                </c:pt>
                <c:pt idx="815">
                  <c:v>43109</c:v>
                </c:pt>
                <c:pt idx="816">
                  <c:v>43109</c:v>
                </c:pt>
                <c:pt idx="817">
                  <c:v>43109</c:v>
                </c:pt>
                <c:pt idx="818">
                  <c:v>43109</c:v>
                </c:pt>
                <c:pt idx="819">
                  <c:v>43109</c:v>
                </c:pt>
                <c:pt idx="820">
                  <c:v>43109</c:v>
                </c:pt>
                <c:pt idx="821">
                  <c:v>43109</c:v>
                </c:pt>
                <c:pt idx="822">
                  <c:v>43109</c:v>
                </c:pt>
                <c:pt idx="823">
                  <c:v>43109</c:v>
                </c:pt>
                <c:pt idx="824">
                  <c:v>43109</c:v>
                </c:pt>
                <c:pt idx="825">
                  <c:v>43109</c:v>
                </c:pt>
                <c:pt idx="826">
                  <c:v>43109</c:v>
                </c:pt>
                <c:pt idx="827">
                  <c:v>43109</c:v>
                </c:pt>
                <c:pt idx="828">
                  <c:v>43109</c:v>
                </c:pt>
                <c:pt idx="829">
                  <c:v>43109</c:v>
                </c:pt>
                <c:pt idx="830">
                  <c:v>43109</c:v>
                </c:pt>
                <c:pt idx="831">
                  <c:v>43109</c:v>
                </c:pt>
                <c:pt idx="832">
                  <c:v>43109</c:v>
                </c:pt>
                <c:pt idx="833">
                  <c:v>43109</c:v>
                </c:pt>
                <c:pt idx="834">
                  <c:v>43109</c:v>
                </c:pt>
                <c:pt idx="835">
                  <c:v>43109</c:v>
                </c:pt>
                <c:pt idx="836">
                  <c:v>43109</c:v>
                </c:pt>
                <c:pt idx="837">
                  <c:v>43109</c:v>
                </c:pt>
                <c:pt idx="838">
                  <c:v>43109</c:v>
                </c:pt>
                <c:pt idx="839">
                  <c:v>43109</c:v>
                </c:pt>
                <c:pt idx="840">
                  <c:v>43109</c:v>
                </c:pt>
                <c:pt idx="841">
                  <c:v>43109</c:v>
                </c:pt>
                <c:pt idx="842">
                  <c:v>43109</c:v>
                </c:pt>
                <c:pt idx="843">
                  <c:v>43109</c:v>
                </c:pt>
                <c:pt idx="844">
                  <c:v>43109</c:v>
                </c:pt>
                <c:pt idx="845">
                  <c:v>43109</c:v>
                </c:pt>
                <c:pt idx="846">
                  <c:v>43109</c:v>
                </c:pt>
                <c:pt idx="847">
                  <c:v>43109</c:v>
                </c:pt>
                <c:pt idx="848">
                  <c:v>43109</c:v>
                </c:pt>
                <c:pt idx="849">
                  <c:v>43109</c:v>
                </c:pt>
                <c:pt idx="850">
                  <c:v>43109</c:v>
                </c:pt>
                <c:pt idx="851">
                  <c:v>43109</c:v>
                </c:pt>
                <c:pt idx="852">
                  <c:v>43109</c:v>
                </c:pt>
                <c:pt idx="853">
                  <c:v>43109</c:v>
                </c:pt>
                <c:pt idx="854">
                  <c:v>43109</c:v>
                </c:pt>
                <c:pt idx="855">
                  <c:v>43109</c:v>
                </c:pt>
                <c:pt idx="856">
                  <c:v>43109</c:v>
                </c:pt>
                <c:pt idx="857">
                  <c:v>43110</c:v>
                </c:pt>
                <c:pt idx="858">
                  <c:v>43110</c:v>
                </c:pt>
                <c:pt idx="859">
                  <c:v>43110</c:v>
                </c:pt>
                <c:pt idx="860">
                  <c:v>43110</c:v>
                </c:pt>
                <c:pt idx="861">
                  <c:v>43110</c:v>
                </c:pt>
                <c:pt idx="862">
                  <c:v>43110</c:v>
                </c:pt>
                <c:pt idx="863">
                  <c:v>43110</c:v>
                </c:pt>
                <c:pt idx="864">
                  <c:v>43110</c:v>
                </c:pt>
                <c:pt idx="865">
                  <c:v>43110</c:v>
                </c:pt>
                <c:pt idx="866">
                  <c:v>43110</c:v>
                </c:pt>
                <c:pt idx="867">
                  <c:v>43110</c:v>
                </c:pt>
                <c:pt idx="868">
                  <c:v>43110</c:v>
                </c:pt>
                <c:pt idx="869">
                  <c:v>43110</c:v>
                </c:pt>
                <c:pt idx="870">
                  <c:v>43110</c:v>
                </c:pt>
                <c:pt idx="871">
                  <c:v>43110</c:v>
                </c:pt>
                <c:pt idx="872">
                  <c:v>43110</c:v>
                </c:pt>
                <c:pt idx="873">
                  <c:v>43110</c:v>
                </c:pt>
                <c:pt idx="874">
                  <c:v>43110</c:v>
                </c:pt>
                <c:pt idx="875">
                  <c:v>43110</c:v>
                </c:pt>
                <c:pt idx="876">
                  <c:v>43110</c:v>
                </c:pt>
                <c:pt idx="877">
                  <c:v>43110</c:v>
                </c:pt>
                <c:pt idx="878">
                  <c:v>43110</c:v>
                </c:pt>
                <c:pt idx="879">
                  <c:v>43110</c:v>
                </c:pt>
                <c:pt idx="880">
                  <c:v>43110</c:v>
                </c:pt>
                <c:pt idx="881">
                  <c:v>43110</c:v>
                </c:pt>
                <c:pt idx="882">
                  <c:v>43110</c:v>
                </c:pt>
                <c:pt idx="883">
                  <c:v>43110</c:v>
                </c:pt>
                <c:pt idx="884">
                  <c:v>43110</c:v>
                </c:pt>
                <c:pt idx="885">
                  <c:v>43110</c:v>
                </c:pt>
                <c:pt idx="886">
                  <c:v>43110</c:v>
                </c:pt>
                <c:pt idx="887">
                  <c:v>43110</c:v>
                </c:pt>
                <c:pt idx="888">
                  <c:v>43110</c:v>
                </c:pt>
                <c:pt idx="889">
                  <c:v>43110</c:v>
                </c:pt>
                <c:pt idx="890">
                  <c:v>43110</c:v>
                </c:pt>
                <c:pt idx="891">
                  <c:v>43111</c:v>
                </c:pt>
                <c:pt idx="892">
                  <c:v>43111</c:v>
                </c:pt>
                <c:pt idx="893">
                  <c:v>43111</c:v>
                </c:pt>
                <c:pt idx="894">
                  <c:v>43111</c:v>
                </c:pt>
                <c:pt idx="895">
                  <c:v>43111</c:v>
                </c:pt>
                <c:pt idx="896">
                  <c:v>43111</c:v>
                </c:pt>
                <c:pt idx="897">
                  <c:v>43111</c:v>
                </c:pt>
                <c:pt idx="898">
                  <c:v>43111</c:v>
                </c:pt>
                <c:pt idx="899">
                  <c:v>43111</c:v>
                </c:pt>
                <c:pt idx="900">
                  <c:v>43111</c:v>
                </c:pt>
                <c:pt idx="901">
                  <c:v>43111</c:v>
                </c:pt>
                <c:pt idx="902">
                  <c:v>43112</c:v>
                </c:pt>
                <c:pt idx="903">
                  <c:v>43112</c:v>
                </c:pt>
                <c:pt idx="904">
                  <c:v>43112</c:v>
                </c:pt>
                <c:pt idx="905">
                  <c:v>43112</c:v>
                </c:pt>
                <c:pt idx="906">
                  <c:v>43112</c:v>
                </c:pt>
                <c:pt idx="907">
                  <c:v>43112</c:v>
                </c:pt>
                <c:pt idx="908">
                  <c:v>43112</c:v>
                </c:pt>
                <c:pt idx="909">
                  <c:v>43112</c:v>
                </c:pt>
                <c:pt idx="910">
                  <c:v>43112</c:v>
                </c:pt>
                <c:pt idx="911">
                  <c:v>43112</c:v>
                </c:pt>
                <c:pt idx="912">
                  <c:v>43112</c:v>
                </c:pt>
                <c:pt idx="913">
                  <c:v>43112</c:v>
                </c:pt>
                <c:pt idx="914">
                  <c:v>43112</c:v>
                </c:pt>
                <c:pt idx="915">
                  <c:v>43113</c:v>
                </c:pt>
                <c:pt idx="916">
                  <c:v>43113</c:v>
                </c:pt>
                <c:pt idx="917">
                  <c:v>43113</c:v>
                </c:pt>
                <c:pt idx="918">
                  <c:v>43113</c:v>
                </c:pt>
                <c:pt idx="919">
                  <c:v>43113</c:v>
                </c:pt>
                <c:pt idx="920">
                  <c:v>43113</c:v>
                </c:pt>
                <c:pt idx="921">
                  <c:v>43113</c:v>
                </c:pt>
                <c:pt idx="922">
                  <c:v>43113</c:v>
                </c:pt>
                <c:pt idx="923">
                  <c:v>43113</c:v>
                </c:pt>
                <c:pt idx="924">
                  <c:v>43113</c:v>
                </c:pt>
                <c:pt idx="925">
                  <c:v>43113</c:v>
                </c:pt>
                <c:pt idx="926">
                  <c:v>43113</c:v>
                </c:pt>
                <c:pt idx="927">
                  <c:v>43113</c:v>
                </c:pt>
                <c:pt idx="928">
                  <c:v>43113</c:v>
                </c:pt>
                <c:pt idx="929">
                  <c:v>43113</c:v>
                </c:pt>
                <c:pt idx="930">
                  <c:v>43113</c:v>
                </c:pt>
                <c:pt idx="931">
                  <c:v>43113</c:v>
                </c:pt>
                <c:pt idx="932">
                  <c:v>43113</c:v>
                </c:pt>
                <c:pt idx="933">
                  <c:v>43114</c:v>
                </c:pt>
                <c:pt idx="934">
                  <c:v>43114</c:v>
                </c:pt>
                <c:pt idx="935">
                  <c:v>43114</c:v>
                </c:pt>
                <c:pt idx="936">
                  <c:v>43114</c:v>
                </c:pt>
                <c:pt idx="937">
                  <c:v>43114</c:v>
                </c:pt>
              </c:numCache>
            </c:numRef>
          </c:cat>
          <c:val>
            <c:numRef>
              <c:f>CATALOGRAS!$G$2:$G$939</c:f>
              <c:numCache>
                <c:formatCode>General</c:formatCode>
                <c:ptCount val="938"/>
                <c:pt idx="2">
                  <c:v>0</c:v>
                </c:pt>
                <c:pt idx="4">
                  <c:v>2</c:v>
                </c:pt>
                <c:pt idx="6">
                  <c:v>1</c:v>
                </c:pt>
                <c:pt idx="8">
                  <c:v>1</c:v>
                </c:pt>
                <c:pt idx="11">
                  <c:v>1</c:v>
                </c:pt>
                <c:pt idx="20">
                  <c:v>1</c:v>
                </c:pt>
                <c:pt idx="22">
                  <c:v>0</c:v>
                </c:pt>
                <c:pt idx="25">
                  <c:v>2</c:v>
                </c:pt>
                <c:pt idx="26">
                  <c:v>1</c:v>
                </c:pt>
                <c:pt idx="32">
                  <c:v>1</c:v>
                </c:pt>
                <c:pt idx="33">
                  <c:v>1</c:v>
                </c:pt>
                <c:pt idx="36">
                  <c:v>1</c:v>
                </c:pt>
                <c:pt idx="37">
                  <c:v>1</c:v>
                </c:pt>
                <c:pt idx="40">
                  <c:v>1</c:v>
                </c:pt>
                <c:pt idx="48">
                  <c:v>1</c:v>
                </c:pt>
                <c:pt idx="62">
                  <c:v>1</c:v>
                </c:pt>
                <c:pt idx="77">
                  <c:v>1</c:v>
                </c:pt>
                <c:pt idx="82">
                  <c:v>1</c:v>
                </c:pt>
                <c:pt idx="96">
                  <c:v>1</c:v>
                </c:pt>
                <c:pt idx="104">
                  <c:v>1</c:v>
                </c:pt>
                <c:pt idx="110">
                  <c:v>1</c:v>
                </c:pt>
                <c:pt idx="111">
                  <c:v>1</c:v>
                </c:pt>
                <c:pt idx="119">
                  <c:v>1</c:v>
                </c:pt>
                <c:pt idx="126">
                  <c:v>1</c:v>
                </c:pt>
                <c:pt idx="130">
                  <c:v>0</c:v>
                </c:pt>
                <c:pt idx="131">
                  <c:v>2</c:v>
                </c:pt>
                <c:pt idx="132">
                  <c:v>1</c:v>
                </c:pt>
                <c:pt idx="135">
                  <c:v>1</c:v>
                </c:pt>
                <c:pt idx="137">
                  <c:v>1</c:v>
                </c:pt>
                <c:pt idx="139">
                  <c:v>1</c:v>
                </c:pt>
                <c:pt idx="142">
                  <c:v>1</c:v>
                </c:pt>
                <c:pt idx="143">
                  <c:v>1</c:v>
                </c:pt>
                <c:pt idx="148">
                  <c:v>1</c:v>
                </c:pt>
                <c:pt idx="153">
                  <c:v>1</c:v>
                </c:pt>
                <c:pt idx="161">
                  <c:v>1</c:v>
                </c:pt>
                <c:pt idx="165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8">
                  <c:v>1</c:v>
                </c:pt>
                <c:pt idx="251">
                  <c:v>1</c:v>
                </c:pt>
                <c:pt idx="252">
                  <c:v>1</c:v>
                </c:pt>
                <c:pt idx="254">
                  <c:v>1</c:v>
                </c:pt>
                <c:pt idx="257">
                  <c:v>1</c:v>
                </c:pt>
                <c:pt idx="259">
                  <c:v>1</c:v>
                </c:pt>
                <c:pt idx="272">
                  <c:v>1</c:v>
                </c:pt>
                <c:pt idx="288">
                  <c:v>1</c:v>
                </c:pt>
                <c:pt idx="301">
                  <c:v>1</c:v>
                </c:pt>
                <c:pt idx="308">
                  <c:v>1</c:v>
                </c:pt>
                <c:pt idx="309">
                  <c:v>1</c:v>
                </c:pt>
                <c:pt idx="322">
                  <c:v>1</c:v>
                </c:pt>
                <c:pt idx="323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9">
                  <c:v>1</c:v>
                </c:pt>
                <c:pt idx="340">
                  <c:v>1</c:v>
                </c:pt>
                <c:pt idx="343">
                  <c:v>1</c:v>
                </c:pt>
                <c:pt idx="345">
                  <c:v>1</c:v>
                </c:pt>
                <c:pt idx="350">
                  <c:v>2</c:v>
                </c:pt>
                <c:pt idx="354">
                  <c:v>1</c:v>
                </c:pt>
                <c:pt idx="355">
                  <c:v>1</c:v>
                </c:pt>
                <c:pt idx="357">
                  <c:v>1</c:v>
                </c:pt>
                <c:pt idx="363">
                  <c:v>1</c:v>
                </c:pt>
                <c:pt idx="367">
                  <c:v>2</c:v>
                </c:pt>
                <c:pt idx="368">
                  <c:v>1</c:v>
                </c:pt>
                <c:pt idx="371">
                  <c:v>1</c:v>
                </c:pt>
                <c:pt idx="390">
                  <c:v>2</c:v>
                </c:pt>
                <c:pt idx="391">
                  <c:v>1</c:v>
                </c:pt>
                <c:pt idx="398">
                  <c:v>1</c:v>
                </c:pt>
                <c:pt idx="401">
                  <c:v>1</c:v>
                </c:pt>
                <c:pt idx="407">
                  <c:v>1</c:v>
                </c:pt>
                <c:pt idx="409">
                  <c:v>1</c:v>
                </c:pt>
                <c:pt idx="414">
                  <c:v>1</c:v>
                </c:pt>
                <c:pt idx="416">
                  <c:v>1</c:v>
                </c:pt>
                <c:pt idx="419">
                  <c:v>1</c:v>
                </c:pt>
                <c:pt idx="421">
                  <c:v>1</c:v>
                </c:pt>
                <c:pt idx="430">
                  <c:v>1</c:v>
                </c:pt>
                <c:pt idx="452">
                  <c:v>2</c:v>
                </c:pt>
                <c:pt idx="458">
                  <c:v>1</c:v>
                </c:pt>
                <c:pt idx="462">
                  <c:v>1</c:v>
                </c:pt>
                <c:pt idx="469">
                  <c:v>1</c:v>
                </c:pt>
                <c:pt idx="477">
                  <c:v>1</c:v>
                </c:pt>
                <c:pt idx="485">
                  <c:v>1</c:v>
                </c:pt>
                <c:pt idx="493">
                  <c:v>2</c:v>
                </c:pt>
                <c:pt idx="498">
                  <c:v>2</c:v>
                </c:pt>
                <c:pt idx="508">
                  <c:v>1</c:v>
                </c:pt>
                <c:pt idx="515">
                  <c:v>1</c:v>
                </c:pt>
                <c:pt idx="524">
                  <c:v>1</c:v>
                </c:pt>
                <c:pt idx="526">
                  <c:v>2</c:v>
                </c:pt>
                <c:pt idx="548">
                  <c:v>2</c:v>
                </c:pt>
                <c:pt idx="553">
                  <c:v>1</c:v>
                </c:pt>
                <c:pt idx="561">
                  <c:v>2</c:v>
                </c:pt>
                <c:pt idx="568">
                  <c:v>1</c:v>
                </c:pt>
                <c:pt idx="570">
                  <c:v>1</c:v>
                </c:pt>
                <c:pt idx="577">
                  <c:v>1</c:v>
                </c:pt>
                <c:pt idx="580">
                  <c:v>2</c:v>
                </c:pt>
                <c:pt idx="586">
                  <c:v>1</c:v>
                </c:pt>
                <c:pt idx="587">
                  <c:v>1</c:v>
                </c:pt>
                <c:pt idx="591">
                  <c:v>2</c:v>
                </c:pt>
                <c:pt idx="593">
                  <c:v>2</c:v>
                </c:pt>
                <c:pt idx="594">
                  <c:v>1</c:v>
                </c:pt>
                <c:pt idx="597">
                  <c:v>1</c:v>
                </c:pt>
                <c:pt idx="599">
                  <c:v>2</c:v>
                </c:pt>
                <c:pt idx="600">
                  <c:v>1</c:v>
                </c:pt>
                <c:pt idx="602">
                  <c:v>1</c:v>
                </c:pt>
                <c:pt idx="606">
                  <c:v>2</c:v>
                </c:pt>
                <c:pt idx="610">
                  <c:v>1</c:v>
                </c:pt>
                <c:pt idx="614">
                  <c:v>2</c:v>
                </c:pt>
                <c:pt idx="619">
                  <c:v>2</c:v>
                </c:pt>
                <c:pt idx="620">
                  <c:v>1</c:v>
                </c:pt>
                <c:pt idx="624">
                  <c:v>2</c:v>
                </c:pt>
                <c:pt idx="628">
                  <c:v>1</c:v>
                </c:pt>
                <c:pt idx="630">
                  <c:v>1</c:v>
                </c:pt>
                <c:pt idx="632">
                  <c:v>1</c:v>
                </c:pt>
                <c:pt idx="634">
                  <c:v>1</c:v>
                </c:pt>
                <c:pt idx="637">
                  <c:v>1</c:v>
                </c:pt>
                <c:pt idx="645">
                  <c:v>3</c:v>
                </c:pt>
                <c:pt idx="648">
                  <c:v>1</c:v>
                </c:pt>
                <c:pt idx="650">
                  <c:v>1</c:v>
                </c:pt>
                <c:pt idx="651">
                  <c:v>1</c:v>
                </c:pt>
                <c:pt idx="658">
                  <c:v>1</c:v>
                </c:pt>
              </c:numCache>
            </c:numRef>
          </c:val>
        </c:ser>
        <c:axId val="64954368"/>
        <c:axId val="64955904"/>
      </c:barChart>
      <c:barChart>
        <c:barDir val="col"/>
        <c:grouping val="clustered"/>
        <c:ser>
          <c:idx val="2"/>
          <c:order val="1"/>
          <c:tx>
            <c:strRef>
              <c:f>CATALOGRAS!$J$1</c:f>
              <c:strCache>
                <c:ptCount val="1"/>
                <c:pt idx="0">
                  <c:v>Число событий</c:v>
                </c:pt>
              </c:strCache>
            </c:strRef>
          </c:tx>
          <c:dPt>
            <c:idx val="856"/>
            <c:spPr>
              <a:solidFill>
                <a:srgbClr val="7030A0"/>
              </a:solidFill>
            </c:spPr>
          </c:dPt>
          <c:cat>
            <c:numRef>
              <c:f>CATALOGRAS!$A$2:$A$939</c:f>
              <c:numCache>
                <c:formatCode>dd/mm/yyyy</c:formatCode>
                <c:ptCount val="938"/>
                <c:pt idx="0">
                  <c:v>42736</c:v>
                </c:pt>
                <c:pt idx="1">
                  <c:v>42736</c:v>
                </c:pt>
                <c:pt idx="2">
                  <c:v>42737</c:v>
                </c:pt>
                <c:pt idx="3">
                  <c:v>42737</c:v>
                </c:pt>
                <c:pt idx="4">
                  <c:v>42737</c:v>
                </c:pt>
                <c:pt idx="5">
                  <c:v>42738</c:v>
                </c:pt>
                <c:pt idx="6">
                  <c:v>42738</c:v>
                </c:pt>
                <c:pt idx="7">
                  <c:v>42739</c:v>
                </c:pt>
                <c:pt idx="8">
                  <c:v>42739</c:v>
                </c:pt>
                <c:pt idx="9">
                  <c:v>42739</c:v>
                </c:pt>
                <c:pt idx="10">
                  <c:v>42739</c:v>
                </c:pt>
                <c:pt idx="11">
                  <c:v>42740</c:v>
                </c:pt>
                <c:pt idx="12">
                  <c:v>42742</c:v>
                </c:pt>
                <c:pt idx="13">
                  <c:v>42743</c:v>
                </c:pt>
                <c:pt idx="14">
                  <c:v>42743</c:v>
                </c:pt>
                <c:pt idx="15">
                  <c:v>42744</c:v>
                </c:pt>
                <c:pt idx="16">
                  <c:v>42745</c:v>
                </c:pt>
                <c:pt idx="17">
                  <c:v>42745</c:v>
                </c:pt>
                <c:pt idx="18">
                  <c:v>42745</c:v>
                </c:pt>
                <c:pt idx="19">
                  <c:v>42745</c:v>
                </c:pt>
                <c:pt idx="20">
                  <c:v>42746</c:v>
                </c:pt>
                <c:pt idx="21">
                  <c:v>42746</c:v>
                </c:pt>
                <c:pt idx="22">
                  <c:v>42747</c:v>
                </c:pt>
                <c:pt idx="23">
                  <c:v>42747</c:v>
                </c:pt>
                <c:pt idx="24">
                  <c:v>42747</c:v>
                </c:pt>
                <c:pt idx="25">
                  <c:v>42747</c:v>
                </c:pt>
                <c:pt idx="26">
                  <c:v>42748</c:v>
                </c:pt>
                <c:pt idx="27">
                  <c:v>42748</c:v>
                </c:pt>
                <c:pt idx="28">
                  <c:v>42749</c:v>
                </c:pt>
                <c:pt idx="29">
                  <c:v>42749</c:v>
                </c:pt>
                <c:pt idx="30">
                  <c:v>42749</c:v>
                </c:pt>
                <c:pt idx="31">
                  <c:v>42751</c:v>
                </c:pt>
                <c:pt idx="32">
                  <c:v>42752</c:v>
                </c:pt>
                <c:pt idx="33">
                  <c:v>42753</c:v>
                </c:pt>
                <c:pt idx="34">
                  <c:v>42754</c:v>
                </c:pt>
                <c:pt idx="35">
                  <c:v>42754</c:v>
                </c:pt>
                <c:pt idx="36">
                  <c:v>42754</c:v>
                </c:pt>
                <c:pt idx="37">
                  <c:v>42755</c:v>
                </c:pt>
                <c:pt idx="38">
                  <c:v>42757</c:v>
                </c:pt>
                <c:pt idx="39">
                  <c:v>42757</c:v>
                </c:pt>
                <c:pt idx="40">
                  <c:v>42759</c:v>
                </c:pt>
                <c:pt idx="41">
                  <c:v>42759</c:v>
                </c:pt>
                <c:pt idx="42">
                  <c:v>42759</c:v>
                </c:pt>
                <c:pt idx="43">
                  <c:v>42759</c:v>
                </c:pt>
                <c:pt idx="44">
                  <c:v>42759</c:v>
                </c:pt>
                <c:pt idx="45">
                  <c:v>42759</c:v>
                </c:pt>
                <c:pt idx="46">
                  <c:v>42759</c:v>
                </c:pt>
                <c:pt idx="47">
                  <c:v>42760</c:v>
                </c:pt>
                <c:pt idx="48">
                  <c:v>42760</c:v>
                </c:pt>
                <c:pt idx="49">
                  <c:v>42760</c:v>
                </c:pt>
                <c:pt idx="50">
                  <c:v>42761</c:v>
                </c:pt>
                <c:pt idx="51">
                  <c:v>42761</c:v>
                </c:pt>
                <c:pt idx="52">
                  <c:v>42761</c:v>
                </c:pt>
                <c:pt idx="53">
                  <c:v>42761</c:v>
                </c:pt>
                <c:pt idx="54">
                  <c:v>42761</c:v>
                </c:pt>
                <c:pt idx="55">
                  <c:v>42761</c:v>
                </c:pt>
                <c:pt idx="56">
                  <c:v>42762</c:v>
                </c:pt>
                <c:pt idx="57">
                  <c:v>42763</c:v>
                </c:pt>
                <c:pt idx="58">
                  <c:v>42764</c:v>
                </c:pt>
                <c:pt idx="59">
                  <c:v>42765</c:v>
                </c:pt>
                <c:pt idx="60">
                  <c:v>42766</c:v>
                </c:pt>
                <c:pt idx="61">
                  <c:v>42766</c:v>
                </c:pt>
                <c:pt idx="62">
                  <c:v>42767</c:v>
                </c:pt>
                <c:pt idx="63">
                  <c:v>42767</c:v>
                </c:pt>
                <c:pt idx="64">
                  <c:v>42767</c:v>
                </c:pt>
                <c:pt idx="65">
                  <c:v>42767</c:v>
                </c:pt>
                <c:pt idx="66">
                  <c:v>42768</c:v>
                </c:pt>
                <c:pt idx="67">
                  <c:v>42769</c:v>
                </c:pt>
                <c:pt idx="68">
                  <c:v>42769</c:v>
                </c:pt>
                <c:pt idx="69">
                  <c:v>42769</c:v>
                </c:pt>
                <c:pt idx="70">
                  <c:v>42771</c:v>
                </c:pt>
                <c:pt idx="71">
                  <c:v>42772</c:v>
                </c:pt>
                <c:pt idx="72">
                  <c:v>42772</c:v>
                </c:pt>
                <c:pt idx="73">
                  <c:v>42773</c:v>
                </c:pt>
                <c:pt idx="74">
                  <c:v>42773</c:v>
                </c:pt>
                <c:pt idx="75">
                  <c:v>42773</c:v>
                </c:pt>
                <c:pt idx="76">
                  <c:v>42773</c:v>
                </c:pt>
                <c:pt idx="77">
                  <c:v>42773</c:v>
                </c:pt>
                <c:pt idx="78">
                  <c:v>42774</c:v>
                </c:pt>
                <c:pt idx="79">
                  <c:v>42774</c:v>
                </c:pt>
                <c:pt idx="80">
                  <c:v>42775</c:v>
                </c:pt>
                <c:pt idx="81">
                  <c:v>42776</c:v>
                </c:pt>
                <c:pt idx="82">
                  <c:v>42779</c:v>
                </c:pt>
                <c:pt idx="83">
                  <c:v>42780</c:v>
                </c:pt>
                <c:pt idx="84">
                  <c:v>42781</c:v>
                </c:pt>
                <c:pt idx="85">
                  <c:v>42781</c:v>
                </c:pt>
                <c:pt idx="86">
                  <c:v>42781</c:v>
                </c:pt>
                <c:pt idx="87">
                  <c:v>42781</c:v>
                </c:pt>
                <c:pt idx="88">
                  <c:v>42783</c:v>
                </c:pt>
                <c:pt idx="89">
                  <c:v>42783</c:v>
                </c:pt>
                <c:pt idx="90">
                  <c:v>42784</c:v>
                </c:pt>
                <c:pt idx="91">
                  <c:v>42784</c:v>
                </c:pt>
                <c:pt idx="92">
                  <c:v>42785</c:v>
                </c:pt>
                <c:pt idx="93">
                  <c:v>42786</c:v>
                </c:pt>
                <c:pt idx="94">
                  <c:v>42786</c:v>
                </c:pt>
                <c:pt idx="95">
                  <c:v>42787</c:v>
                </c:pt>
                <c:pt idx="96">
                  <c:v>42787</c:v>
                </c:pt>
                <c:pt idx="97">
                  <c:v>42787</c:v>
                </c:pt>
                <c:pt idx="98">
                  <c:v>42788</c:v>
                </c:pt>
                <c:pt idx="99">
                  <c:v>42790</c:v>
                </c:pt>
                <c:pt idx="100">
                  <c:v>42791</c:v>
                </c:pt>
                <c:pt idx="101">
                  <c:v>42792</c:v>
                </c:pt>
                <c:pt idx="102">
                  <c:v>42793</c:v>
                </c:pt>
                <c:pt idx="103">
                  <c:v>42793</c:v>
                </c:pt>
                <c:pt idx="104">
                  <c:v>42794</c:v>
                </c:pt>
                <c:pt idx="105">
                  <c:v>42797</c:v>
                </c:pt>
                <c:pt idx="106">
                  <c:v>42798</c:v>
                </c:pt>
                <c:pt idx="107">
                  <c:v>42798</c:v>
                </c:pt>
                <c:pt idx="108">
                  <c:v>42799</c:v>
                </c:pt>
                <c:pt idx="109">
                  <c:v>42800</c:v>
                </c:pt>
                <c:pt idx="110">
                  <c:v>42801</c:v>
                </c:pt>
                <c:pt idx="111">
                  <c:v>42802</c:v>
                </c:pt>
                <c:pt idx="112">
                  <c:v>42804</c:v>
                </c:pt>
                <c:pt idx="113">
                  <c:v>42806</c:v>
                </c:pt>
                <c:pt idx="114">
                  <c:v>42807</c:v>
                </c:pt>
                <c:pt idx="115">
                  <c:v>42808</c:v>
                </c:pt>
                <c:pt idx="116">
                  <c:v>42810</c:v>
                </c:pt>
                <c:pt idx="117">
                  <c:v>42813</c:v>
                </c:pt>
                <c:pt idx="118">
                  <c:v>42814</c:v>
                </c:pt>
                <c:pt idx="119">
                  <c:v>42814</c:v>
                </c:pt>
                <c:pt idx="120">
                  <c:v>42814</c:v>
                </c:pt>
                <c:pt idx="121">
                  <c:v>42814</c:v>
                </c:pt>
                <c:pt idx="122">
                  <c:v>42814</c:v>
                </c:pt>
                <c:pt idx="123">
                  <c:v>42815</c:v>
                </c:pt>
                <c:pt idx="124">
                  <c:v>42817</c:v>
                </c:pt>
                <c:pt idx="125">
                  <c:v>42817</c:v>
                </c:pt>
                <c:pt idx="126">
                  <c:v>42818</c:v>
                </c:pt>
                <c:pt idx="127">
                  <c:v>42820</c:v>
                </c:pt>
                <c:pt idx="128">
                  <c:v>42822</c:v>
                </c:pt>
                <c:pt idx="129">
                  <c:v>42823</c:v>
                </c:pt>
                <c:pt idx="130">
                  <c:v>42824</c:v>
                </c:pt>
                <c:pt idx="131">
                  <c:v>42824</c:v>
                </c:pt>
                <c:pt idx="132">
                  <c:v>42825</c:v>
                </c:pt>
                <c:pt idx="133">
                  <c:v>42826</c:v>
                </c:pt>
                <c:pt idx="134">
                  <c:v>42830</c:v>
                </c:pt>
                <c:pt idx="135">
                  <c:v>42830.285266203704</c:v>
                </c:pt>
                <c:pt idx="136">
                  <c:v>42831</c:v>
                </c:pt>
                <c:pt idx="137">
                  <c:v>42831.951689814814</c:v>
                </c:pt>
                <c:pt idx="138">
                  <c:v>42832</c:v>
                </c:pt>
                <c:pt idx="139">
                  <c:v>42832.9736805555</c:v>
                </c:pt>
                <c:pt idx="140">
                  <c:v>42834</c:v>
                </c:pt>
                <c:pt idx="141">
                  <c:v>42834</c:v>
                </c:pt>
                <c:pt idx="142">
                  <c:v>42835.296712962954</c:v>
                </c:pt>
                <c:pt idx="143">
                  <c:v>42838.945613425996</c:v>
                </c:pt>
                <c:pt idx="144">
                  <c:v>42839</c:v>
                </c:pt>
                <c:pt idx="145">
                  <c:v>42841</c:v>
                </c:pt>
                <c:pt idx="146">
                  <c:v>42841</c:v>
                </c:pt>
                <c:pt idx="147">
                  <c:v>42841</c:v>
                </c:pt>
                <c:pt idx="148">
                  <c:v>42842.291550925926</c:v>
                </c:pt>
                <c:pt idx="149">
                  <c:v>42844</c:v>
                </c:pt>
                <c:pt idx="150">
                  <c:v>42845</c:v>
                </c:pt>
                <c:pt idx="151">
                  <c:v>42845</c:v>
                </c:pt>
                <c:pt idx="152">
                  <c:v>42845</c:v>
                </c:pt>
                <c:pt idx="153">
                  <c:v>42847.290046296286</c:v>
                </c:pt>
                <c:pt idx="154">
                  <c:v>42848</c:v>
                </c:pt>
                <c:pt idx="155">
                  <c:v>42848</c:v>
                </c:pt>
                <c:pt idx="156">
                  <c:v>42848</c:v>
                </c:pt>
                <c:pt idx="157">
                  <c:v>42851</c:v>
                </c:pt>
                <c:pt idx="158">
                  <c:v>42851</c:v>
                </c:pt>
                <c:pt idx="159">
                  <c:v>42851</c:v>
                </c:pt>
                <c:pt idx="160">
                  <c:v>42851</c:v>
                </c:pt>
                <c:pt idx="161">
                  <c:v>42851.960300925923</c:v>
                </c:pt>
                <c:pt idx="162">
                  <c:v>42852</c:v>
                </c:pt>
                <c:pt idx="163">
                  <c:v>42853</c:v>
                </c:pt>
                <c:pt idx="164">
                  <c:v>42853</c:v>
                </c:pt>
                <c:pt idx="165">
                  <c:v>42853.256168981476</c:v>
                </c:pt>
                <c:pt idx="166">
                  <c:v>42854</c:v>
                </c:pt>
                <c:pt idx="167">
                  <c:v>42856</c:v>
                </c:pt>
                <c:pt idx="168">
                  <c:v>42856</c:v>
                </c:pt>
                <c:pt idx="169">
                  <c:v>42857</c:v>
                </c:pt>
                <c:pt idx="170">
                  <c:v>42857</c:v>
                </c:pt>
                <c:pt idx="171">
                  <c:v>42857</c:v>
                </c:pt>
                <c:pt idx="172">
                  <c:v>42857</c:v>
                </c:pt>
                <c:pt idx="173">
                  <c:v>42858</c:v>
                </c:pt>
                <c:pt idx="174">
                  <c:v>42861</c:v>
                </c:pt>
                <c:pt idx="175">
                  <c:v>42862</c:v>
                </c:pt>
                <c:pt idx="176">
                  <c:v>42862</c:v>
                </c:pt>
                <c:pt idx="177">
                  <c:v>42862</c:v>
                </c:pt>
                <c:pt idx="178">
                  <c:v>42862</c:v>
                </c:pt>
                <c:pt idx="179">
                  <c:v>42863</c:v>
                </c:pt>
                <c:pt idx="180">
                  <c:v>42863</c:v>
                </c:pt>
                <c:pt idx="181">
                  <c:v>42864</c:v>
                </c:pt>
                <c:pt idx="182">
                  <c:v>42865</c:v>
                </c:pt>
                <c:pt idx="183">
                  <c:v>42866</c:v>
                </c:pt>
                <c:pt idx="184">
                  <c:v>42866</c:v>
                </c:pt>
                <c:pt idx="185">
                  <c:v>42868</c:v>
                </c:pt>
                <c:pt idx="186">
                  <c:v>42871</c:v>
                </c:pt>
                <c:pt idx="187">
                  <c:v>42871</c:v>
                </c:pt>
                <c:pt idx="188">
                  <c:v>42872</c:v>
                </c:pt>
                <c:pt idx="189">
                  <c:v>42877</c:v>
                </c:pt>
                <c:pt idx="190">
                  <c:v>42877</c:v>
                </c:pt>
                <c:pt idx="191">
                  <c:v>42879</c:v>
                </c:pt>
                <c:pt idx="192">
                  <c:v>42881</c:v>
                </c:pt>
                <c:pt idx="193">
                  <c:v>42881</c:v>
                </c:pt>
                <c:pt idx="194">
                  <c:v>42882</c:v>
                </c:pt>
                <c:pt idx="195">
                  <c:v>42882</c:v>
                </c:pt>
                <c:pt idx="196">
                  <c:v>42884</c:v>
                </c:pt>
                <c:pt idx="197">
                  <c:v>42885</c:v>
                </c:pt>
                <c:pt idx="198">
                  <c:v>42885</c:v>
                </c:pt>
                <c:pt idx="199">
                  <c:v>42886</c:v>
                </c:pt>
                <c:pt idx="200">
                  <c:v>42856</c:v>
                </c:pt>
                <c:pt idx="201">
                  <c:v>42857</c:v>
                </c:pt>
                <c:pt idx="202">
                  <c:v>42858</c:v>
                </c:pt>
                <c:pt idx="203">
                  <c:v>42863</c:v>
                </c:pt>
                <c:pt idx="204">
                  <c:v>42871</c:v>
                </c:pt>
                <c:pt idx="205">
                  <c:v>42878</c:v>
                </c:pt>
                <c:pt idx="206">
                  <c:v>42881</c:v>
                </c:pt>
                <c:pt idx="207">
                  <c:v>42887</c:v>
                </c:pt>
                <c:pt idx="208">
                  <c:v>42887</c:v>
                </c:pt>
                <c:pt idx="209">
                  <c:v>42890</c:v>
                </c:pt>
                <c:pt idx="210">
                  <c:v>42891</c:v>
                </c:pt>
                <c:pt idx="211">
                  <c:v>42891</c:v>
                </c:pt>
                <c:pt idx="212">
                  <c:v>42891</c:v>
                </c:pt>
                <c:pt idx="213">
                  <c:v>42894</c:v>
                </c:pt>
                <c:pt idx="214">
                  <c:v>42896</c:v>
                </c:pt>
                <c:pt idx="215">
                  <c:v>42897</c:v>
                </c:pt>
                <c:pt idx="216">
                  <c:v>42898</c:v>
                </c:pt>
                <c:pt idx="217">
                  <c:v>42898</c:v>
                </c:pt>
                <c:pt idx="218">
                  <c:v>42899</c:v>
                </c:pt>
                <c:pt idx="219">
                  <c:v>42901</c:v>
                </c:pt>
                <c:pt idx="220">
                  <c:v>42902</c:v>
                </c:pt>
                <c:pt idx="221">
                  <c:v>42906</c:v>
                </c:pt>
                <c:pt idx="222">
                  <c:v>42910</c:v>
                </c:pt>
                <c:pt idx="223">
                  <c:v>42913</c:v>
                </c:pt>
                <c:pt idx="224">
                  <c:v>42913</c:v>
                </c:pt>
                <c:pt idx="225">
                  <c:v>42914</c:v>
                </c:pt>
                <c:pt idx="226">
                  <c:v>42916</c:v>
                </c:pt>
                <c:pt idx="227">
                  <c:v>42916</c:v>
                </c:pt>
                <c:pt idx="228">
                  <c:v>42916</c:v>
                </c:pt>
                <c:pt idx="229">
                  <c:v>42887</c:v>
                </c:pt>
                <c:pt idx="230">
                  <c:v>42888</c:v>
                </c:pt>
                <c:pt idx="231">
                  <c:v>42888</c:v>
                </c:pt>
                <c:pt idx="232">
                  <c:v>42893</c:v>
                </c:pt>
                <c:pt idx="233">
                  <c:v>42893</c:v>
                </c:pt>
                <c:pt idx="234">
                  <c:v>42898</c:v>
                </c:pt>
                <c:pt idx="235">
                  <c:v>42901</c:v>
                </c:pt>
                <c:pt idx="236">
                  <c:v>42901</c:v>
                </c:pt>
                <c:pt idx="237">
                  <c:v>42906</c:v>
                </c:pt>
                <c:pt idx="238">
                  <c:v>42908</c:v>
                </c:pt>
                <c:pt idx="239">
                  <c:v>42909</c:v>
                </c:pt>
                <c:pt idx="240">
                  <c:v>42912</c:v>
                </c:pt>
                <c:pt idx="241">
                  <c:v>42913</c:v>
                </c:pt>
                <c:pt idx="242">
                  <c:v>42916</c:v>
                </c:pt>
                <c:pt idx="243">
                  <c:v>42917</c:v>
                </c:pt>
                <c:pt idx="244">
                  <c:v>42917</c:v>
                </c:pt>
                <c:pt idx="245">
                  <c:v>42919</c:v>
                </c:pt>
                <c:pt idx="246">
                  <c:v>42919</c:v>
                </c:pt>
                <c:pt idx="247">
                  <c:v>42919</c:v>
                </c:pt>
                <c:pt idx="248">
                  <c:v>42919</c:v>
                </c:pt>
                <c:pt idx="249">
                  <c:v>42919</c:v>
                </c:pt>
                <c:pt idx="250">
                  <c:v>42920</c:v>
                </c:pt>
                <c:pt idx="251">
                  <c:v>42920</c:v>
                </c:pt>
                <c:pt idx="252">
                  <c:v>42921</c:v>
                </c:pt>
                <c:pt idx="253">
                  <c:v>42923</c:v>
                </c:pt>
                <c:pt idx="254">
                  <c:v>42923</c:v>
                </c:pt>
                <c:pt idx="255">
                  <c:v>42924</c:v>
                </c:pt>
                <c:pt idx="256">
                  <c:v>42926</c:v>
                </c:pt>
                <c:pt idx="257">
                  <c:v>42930</c:v>
                </c:pt>
                <c:pt idx="258">
                  <c:v>42931</c:v>
                </c:pt>
                <c:pt idx="259">
                  <c:v>42931</c:v>
                </c:pt>
                <c:pt idx="260">
                  <c:v>42931</c:v>
                </c:pt>
                <c:pt idx="261">
                  <c:v>42931</c:v>
                </c:pt>
                <c:pt idx="262">
                  <c:v>42931</c:v>
                </c:pt>
                <c:pt idx="263">
                  <c:v>42931</c:v>
                </c:pt>
                <c:pt idx="264">
                  <c:v>42931</c:v>
                </c:pt>
                <c:pt idx="265">
                  <c:v>42931</c:v>
                </c:pt>
                <c:pt idx="266">
                  <c:v>42931</c:v>
                </c:pt>
                <c:pt idx="267">
                  <c:v>42931</c:v>
                </c:pt>
                <c:pt idx="268">
                  <c:v>42932</c:v>
                </c:pt>
                <c:pt idx="269">
                  <c:v>42932</c:v>
                </c:pt>
                <c:pt idx="270">
                  <c:v>42933</c:v>
                </c:pt>
                <c:pt idx="271">
                  <c:v>42933</c:v>
                </c:pt>
                <c:pt idx="272">
                  <c:v>42935</c:v>
                </c:pt>
                <c:pt idx="273">
                  <c:v>42935</c:v>
                </c:pt>
                <c:pt idx="274">
                  <c:v>42936</c:v>
                </c:pt>
                <c:pt idx="275">
                  <c:v>42936</c:v>
                </c:pt>
                <c:pt idx="276">
                  <c:v>42937</c:v>
                </c:pt>
                <c:pt idx="277">
                  <c:v>42938</c:v>
                </c:pt>
                <c:pt idx="278">
                  <c:v>42938</c:v>
                </c:pt>
                <c:pt idx="279">
                  <c:v>42938</c:v>
                </c:pt>
                <c:pt idx="280">
                  <c:v>42938</c:v>
                </c:pt>
                <c:pt idx="281">
                  <c:v>42938</c:v>
                </c:pt>
                <c:pt idx="282">
                  <c:v>42939</c:v>
                </c:pt>
                <c:pt idx="283">
                  <c:v>42941</c:v>
                </c:pt>
                <c:pt idx="284">
                  <c:v>42941</c:v>
                </c:pt>
                <c:pt idx="285">
                  <c:v>42941</c:v>
                </c:pt>
                <c:pt idx="286">
                  <c:v>42942</c:v>
                </c:pt>
                <c:pt idx="287">
                  <c:v>42942</c:v>
                </c:pt>
                <c:pt idx="288">
                  <c:v>42943</c:v>
                </c:pt>
                <c:pt idx="289">
                  <c:v>42943</c:v>
                </c:pt>
                <c:pt idx="290">
                  <c:v>42943</c:v>
                </c:pt>
                <c:pt idx="291">
                  <c:v>42943</c:v>
                </c:pt>
                <c:pt idx="292">
                  <c:v>42943</c:v>
                </c:pt>
                <c:pt idx="293">
                  <c:v>42943</c:v>
                </c:pt>
                <c:pt idx="294">
                  <c:v>42943</c:v>
                </c:pt>
                <c:pt idx="295">
                  <c:v>42943</c:v>
                </c:pt>
                <c:pt idx="296">
                  <c:v>42943</c:v>
                </c:pt>
                <c:pt idx="297">
                  <c:v>42943</c:v>
                </c:pt>
                <c:pt idx="298">
                  <c:v>42943</c:v>
                </c:pt>
                <c:pt idx="299">
                  <c:v>42943</c:v>
                </c:pt>
                <c:pt idx="300">
                  <c:v>42944</c:v>
                </c:pt>
                <c:pt idx="301">
                  <c:v>42944</c:v>
                </c:pt>
                <c:pt idx="302">
                  <c:v>42947</c:v>
                </c:pt>
                <c:pt idx="303">
                  <c:v>42947</c:v>
                </c:pt>
                <c:pt idx="304">
                  <c:v>42947</c:v>
                </c:pt>
                <c:pt idx="305">
                  <c:v>42947</c:v>
                </c:pt>
                <c:pt idx="306">
                  <c:v>42947</c:v>
                </c:pt>
                <c:pt idx="307">
                  <c:v>42948</c:v>
                </c:pt>
                <c:pt idx="308">
                  <c:v>42948</c:v>
                </c:pt>
                <c:pt idx="309">
                  <c:v>42949</c:v>
                </c:pt>
                <c:pt idx="310">
                  <c:v>42949</c:v>
                </c:pt>
                <c:pt idx="311">
                  <c:v>42951</c:v>
                </c:pt>
                <c:pt idx="312">
                  <c:v>42951</c:v>
                </c:pt>
                <c:pt idx="313">
                  <c:v>42951</c:v>
                </c:pt>
                <c:pt idx="314">
                  <c:v>42952</c:v>
                </c:pt>
                <c:pt idx="315">
                  <c:v>42952</c:v>
                </c:pt>
                <c:pt idx="316">
                  <c:v>42952</c:v>
                </c:pt>
                <c:pt idx="317">
                  <c:v>42952</c:v>
                </c:pt>
                <c:pt idx="318">
                  <c:v>42952</c:v>
                </c:pt>
                <c:pt idx="319">
                  <c:v>42953</c:v>
                </c:pt>
                <c:pt idx="320">
                  <c:v>42953</c:v>
                </c:pt>
                <c:pt idx="321">
                  <c:v>42954</c:v>
                </c:pt>
                <c:pt idx="322">
                  <c:v>42954</c:v>
                </c:pt>
                <c:pt idx="323">
                  <c:v>42956</c:v>
                </c:pt>
                <c:pt idx="324">
                  <c:v>42956</c:v>
                </c:pt>
                <c:pt idx="325">
                  <c:v>42957</c:v>
                </c:pt>
                <c:pt idx="326">
                  <c:v>42958</c:v>
                </c:pt>
                <c:pt idx="327">
                  <c:v>42959</c:v>
                </c:pt>
                <c:pt idx="328">
                  <c:v>42962</c:v>
                </c:pt>
                <c:pt idx="329">
                  <c:v>42962</c:v>
                </c:pt>
                <c:pt idx="330">
                  <c:v>42963</c:v>
                </c:pt>
                <c:pt idx="331">
                  <c:v>42964</c:v>
                </c:pt>
                <c:pt idx="332">
                  <c:v>42964</c:v>
                </c:pt>
                <c:pt idx="333">
                  <c:v>42964</c:v>
                </c:pt>
                <c:pt idx="334">
                  <c:v>42965</c:v>
                </c:pt>
                <c:pt idx="335">
                  <c:v>42965</c:v>
                </c:pt>
                <c:pt idx="336">
                  <c:v>42968</c:v>
                </c:pt>
                <c:pt idx="337">
                  <c:v>42970</c:v>
                </c:pt>
                <c:pt idx="338">
                  <c:v>42970</c:v>
                </c:pt>
                <c:pt idx="339">
                  <c:v>42971</c:v>
                </c:pt>
                <c:pt idx="340">
                  <c:v>42972</c:v>
                </c:pt>
                <c:pt idx="341">
                  <c:v>42973</c:v>
                </c:pt>
                <c:pt idx="342">
                  <c:v>42975</c:v>
                </c:pt>
                <c:pt idx="343">
                  <c:v>42975</c:v>
                </c:pt>
                <c:pt idx="344">
                  <c:v>42976</c:v>
                </c:pt>
                <c:pt idx="345">
                  <c:v>42976</c:v>
                </c:pt>
                <c:pt idx="346">
                  <c:v>42980</c:v>
                </c:pt>
                <c:pt idx="347">
                  <c:v>42981</c:v>
                </c:pt>
                <c:pt idx="348">
                  <c:v>42982</c:v>
                </c:pt>
                <c:pt idx="349">
                  <c:v>42982</c:v>
                </c:pt>
                <c:pt idx="350">
                  <c:v>42982</c:v>
                </c:pt>
                <c:pt idx="351">
                  <c:v>42982</c:v>
                </c:pt>
                <c:pt idx="352">
                  <c:v>42982</c:v>
                </c:pt>
                <c:pt idx="353">
                  <c:v>42983</c:v>
                </c:pt>
                <c:pt idx="354">
                  <c:v>42983</c:v>
                </c:pt>
                <c:pt idx="355">
                  <c:v>42984</c:v>
                </c:pt>
                <c:pt idx="356">
                  <c:v>42985</c:v>
                </c:pt>
                <c:pt idx="357">
                  <c:v>42985</c:v>
                </c:pt>
                <c:pt idx="358">
                  <c:v>42985</c:v>
                </c:pt>
                <c:pt idx="359">
                  <c:v>42985</c:v>
                </c:pt>
                <c:pt idx="360">
                  <c:v>42985</c:v>
                </c:pt>
                <c:pt idx="361">
                  <c:v>42986</c:v>
                </c:pt>
                <c:pt idx="362">
                  <c:v>42986</c:v>
                </c:pt>
                <c:pt idx="363">
                  <c:v>42986</c:v>
                </c:pt>
                <c:pt idx="364">
                  <c:v>42987</c:v>
                </c:pt>
                <c:pt idx="365">
                  <c:v>42989</c:v>
                </c:pt>
                <c:pt idx="366">
                  <c:v>42989</c:v>
                </c:pt>
                <c:pt idx="367">
                  <c:v>42989</c:v>
                </c:pt>
                <c:pt idx="368">
                  <c:v>42990</c:v>
                </c:pt>
                <c:pt idx="369">
                  <c:v>42990</c:v>
                </c:pt>
                <c:pt idx="370">
                  <c:v>42991</c:v>
                </c:pt>
                <c:pt idx="371">
                  <c:v>42992</c:v>
                </c:pt>
                <c:pt idx="372">
                  <c:v>42992</c:v>
                </c:pt>
                <c:pt idx="373">
                  <c:v>42992</c:v>
                </c:pt>
                <c:pt idx="374">
                  <c:v>42992</c:v>
                </c:pt>
                <c:pt idx="375">
                  <c:v>42992</c:v>
                </c:pt>
                <c:pt idx="376">
                  <c:v>42992</c:v>
                </c:pt>
                <c:pt idx="377">
                  <c:v>42992</c:v>
                </c:pt>
                <c:pt idx="378">
                  <c:v>42992</c:v>
                </c:pt>
                <c:pt idx="379">
                  <c:v>42992</c:v>
                </c:pt>
                <c:pt idx="380">
                  <c:v>42992</c:v>
                </c:pt>
                <c:pt idx="381">
                  <c:v>42992</c:v>
                </c:pt>
                <c:pt idx="382">
                  <c:v>42992</c:v>
                </c:pt>
                <c:pt idx="383">
                  <c:v>42992</c:v>
                </c:pt>
                <c:pt idx="384">
                  <c:v>42992</c:v>
                </c:pt>
                <c:pt idx="385">
                  <c:v>42992</c:v>
                </c:pt>
                <c:pt idx="386">
                  <c:v>42993</c:v>
                </c:pt>
                <c:pt idx="387">
                  <c:v>42993</c:v>
                </c:pt>
                <c:pt idx="388">
                  <c:v>42993</c:v>
                </c:pt>
                <c:pt idx="389">
                  <c:v>42993</c:v>
                </c:pt>
                <c:pt idx="390">
                  <c:v>42993</c:v>
                </c:pt>
                <c:pt idx="391">
                  <c:v>42994</c:v>
                </c:pt>
                <c:pt idx="392">
                  <c:v>42995</c:v>
                </c:pt>
                <c:pt idx="393">
                  <c:v>42995</c:v>
                </c:pt>
                <c:pt idx="394">
                  <c:v>42995</c:v>
                </c:pt>
                <c:pt idx="395">
                  <c:v>42996</c:v>
                </c:pt>
                <c:pt idx="396">
                  <c:v>42996</c:v>
                </c:pt>
                <c:pt idx="397">
                  <c:v>42998</c:v>
                </c:pt>
                <c:pt idx="398">
                  <c:v>42998</c:v>
                </c:pt>
                <c:pt idx="399">
                  <c:v>43002</c:v>
                </c:pt>
                <c:pt idx="400">
                  <c:v>43002</c:v>
                </c:pt>
                <c:pt idx="401">
                  <c:v>43003</c:v>
                </c:pt>
                <c:pt idx="402">
                  <c:v>43004</c:v>
                </c:pt>
                <c:pt idx="403">
                  <c:v>43005</c:v>
                </c:pt>
                <c:pt idx="404">
                  <c:v>43005</c:v>
                </c:pt>
                <c:pt idx="405">
                  <c:v>43005</c:v>
                </c:pt>
                <c:pt idx="406">
                  <c:v>43005</c:v>
                </c:pt>
                <c:pt idx="407">
                  <c:v>43006</c:v>
                </c:pt>
                <c:pt idx="408">
                  <c:v>43007</c:v>
                </c:pt>
                <c:pt idx="409">
                  <c:v>43007</c:v>
                </c:pt>
                <c:pt idx="410">
                  <c:v>43008</c:v>
                </c:pt>
                <c:pt idx="411">
                  <c:v>43008</c:v>
                </c:pt>
                <c:pt idx="412">
                  <c:v>43009</c:v>
                </c:pt>
                <c:pt idx="413">
                  <c:v>43009</c:v>
                </c:pt>
                <c:pt idx="414">
                  <c:v>43010</c:v>
                </c:pt>
                <c:pt idx="415">
                  <c:v>43011</c:v>
                </c:pt>
                <c:pt idx="416">
                  <c:v>43011</c:v>
                </c:pt>
                <c:pt idx="417">
                  <c:v>43012</c:v>
                </c:pt>
                <c:pt idx="418">
                  <c:v>43012</c:v>
                </c:pt>
                <c:pt idx="419">
                  <c:v>43012</c:v>
                </c:pt>
                <c:pt idx="420">
                  <c:v>43013</c:v>
                </c:pt>
                <c:pt idx="421">
                  <c:v>43013</c:v>
                </c:pt>
                <c:pt idx="422">
                  <c:v>43016</c:v>
                </c:pt>
                <c:pt idx="423">
                  <c:v>43016</c:v>
                </c:pt>
                <c:pt idx="424">
                  <c:v>43016</c:v>
                </c:pt>
                <c:pt idx="425">
                  <c:v>43017</c:v>
                </c:pt>
                <c:pt idx="426">
                  <c:v>43017</c:v>
                </c:pt>
                <c:pt idx="427">
                  <c:v>43017</c:v>
                </c:pt>
                <c:pt idx="428">
                  <c:v>43018</c:v>
                </c:pt>
                <c:pt idx="429">
                  <c:v>43018</c:v>
                </c:pt>
                <c:pt idx="430">
                  <c:v>43018</c:v>
                </c:pt>
                <c:pt idx="431">
                  <c:v>43018</c:v>
                </c:pt>
                <c:pt idx="432">
                  <c:v>43018</c:v>
                </c:pt>
                <c:pt idx="433">
                  <c:v>43018</c:v>
                </c:pt>
                <c:pt idx="434">
                  <c:v>43018</c:v>
                </c:pt>
                <c:pt idx="435">
                  <c:v>43018</c:v>
                </c:pt>
                <c:pt idx="436">
                  <c:v>43018</c:v>
                </c:pt>
                <c:pt idx="437">
                  <c:v>43018</c:v>
                </c:pt>
                <c:pt idx="438">
                  <c:v>43019</c:v>
                </c:pt>
                <c:pt idx="439">
                  <c:v>43019</c:v>
                </c:pt>
                <c:pt idx="440">
                  <c:v>43019</c:v>
                </c:pt>
                <c:pt idx="441">
                  <c:v>43019</c:v>
                </c:pt>
                <c:pt idx="442">
                  <c:v>43019</c:v>
                </c:pt>
                <c:pt idx="443">
                  <c:v>43020</c:v>
                </c:pt>
                <c:pt idx="444">
                  <c:v>43020</c:v>
                </c:pt>
                <c:pt idx="445">
                  <c:v>43020</c:v>
                </c:pt>
                <c:pt idx="446">
                  <c:v>43020</c:v>
                </c:pt>
                <c:pt idx="447">
                  <c:v>43020</c:v>
                </c:pt>
                <c:pt idx="448">
                  <c:v>43020</c:v>
                </c:pt>
                <c:pt idx="449">
                  <c:v>43020</c:v>
                </c:pt>
                <c:pt idx="450">
                  <c:v>43020</c:v>
                </c:pt>
                <c:pt idx="451">
                  <c:v>43020</c:v>
                </c:pt>
                <c:pt idx="452">
                  <c:v>43020</c:v>
                </c:pt>
                <c:pt idx="453">
                  <c:v>43020</c:v>
                </c:pt>
                <c:pt idx="454">
                  <c:v>43022</c:v>
                </c:pt>
                <c:pt idx="455">
                  <c:v>43023</c:v>
                </c:pt>
                <c:pt idx="456">
                  <c:v>43024</c:v>
                </c:pt>
                <c:pt idx="457">
                  <c:v>43024</c:v>
                </c:pt>
                <c:pt idx="458">
                  <c:v>43025</c:v>
                </c:pt>
                <c:pt idx="459">
                  <c:v>43025</c:v>
                </c:pt>
                <c:pt idx="460">
                  <c:v>43026</c:v>
                </c:pt>
                <c:pt idx="461">
                  <c:v>43026</c:v>
                </c:pt>
                <c:pt idx="462">
                  <c:v>43026</c:v>
                </c:pt>
                <c:pt idx="463">
                  <c:v>43026</c:v>
                </c:pt>
                <c:pt idx="464">
                  <c:v>43026</c:v>
                </c:pt>
                <c:pt idx="465">
                  <c:v>43027</c:v>
                </c:pt>
                <c:pt idx="466">
                  <c:v>43027</c:v>
                </c:pt>
                <c:pt idx="467">
                  <c:v>43027</c:v>
                </c:pt>
                <c:pt idx="468">
                  <c:v>43027</c:v>
                </c:pt>
                <c:pt idx="469">
                  <c:v>43028</c:v>
                </c:pt>
                <c:pt idx="470">
                  <c:v>43028</c:v>
                </c:pt>
                <c:pt idx="471">
                  <c:v>43028</c:v>
                </c:pt>
                <c:pt idx="472">
                  <c:v>43029</c:v>
                </c:pt>
                <c:pt idx="473">
                  <c:v>43029</c:v>
                </c:pt>
                <c:pt idx="474">
                  <c:v>43029</c:v>
                </c:pt>
                <c:pt idx="475">
                  <c:v>43030</c:v>
                </c:pt>
                <c:pt idx="476">
                  <c:v>43031</c:v>
                </c:pt>
                <c:pt idx="477">
                  <c:v>43031</c:v>
                </c:pt>
                <c:pt idx="478">
                  <c:v>43031</c:v>
                </c:pt>
                <c:pt idx="479">
                  <c:v>43031</c:v>
                </c:pt>
                <c:pt idx="480">
                  <c:v>43032</c:v>
                </c:pt>
                <c:pt idx="481">
                  <c:v>43032</c:v>
                </c:pt>
                <c:pt idx="482">
                  <c:v>43032</c:v>
                </c:pt>
                <c:pt idx="483">
                  <c:v>43032</c:v>
                </c:pt>
                <c:pt idx="484">
                  <c:v>43032</c:v>
                </c:pt>
                <c:pt idx="485">
                  <c:v>43032</c:v>
                </c:pt>
                <c:pt idx="486">
                  <c:v>43032</c:v>
                </c:pt>
                <c:pt idx="487">
                  <c:v>43032</c:v>
                </c:pt>
                <c:pt idx="488">
                  <c:v>43033</c:v>
                </c:pt>
                <c:pt idx="489">
                  <c:v>43033</c:v>
                </c:pt>
                <c:pt idx="490">
                  <c:v>43033</c:v>
                </c:pt>
                <c:pt idx="491">
                  <c:v>43034</c:v>
                </c:pt>
                <c:pt idx="492">
                  <c:v>43034</c:v>
                </c:pt>
                <c:pt idx="493">
                  <c:v>43034</c:v>
                </c:pt>
                <c:pt idx="494">
                  <c:v>43035</c:v>
                </c:pt>
                <c:pt idx="495">
                  <c:v>43035</c:v>
                </c:pt>
                <c:pt idx="496">
                  <c:v>43035</c:v>
                </c:pt>
                <c:pt idx="497">
                  <c:v>43035</c:v>
                </c:pt>
                <c:pt idx="498">
                  <c:v>43035</c:v>
                </c:pt>
                <c:pt idx="499">
                  <c:v>43035</c:v>
                </c:pt>
                <c:pt idx="500">
                  <c:v>43035</c:v>
                </c:pt>
                <c:pt idx="501">
                  <c:v>43036</c:v>
                </c:pt>
                <c:pt idx="502">
                  <c:v>43037</c:v>
                </c:pt>
                <c:pt idx="503">
                  <c:v>43037</c:v>
                </c:pt>
                <c:pt idx="504">
                  <c:v>43037</c:v>
                </c:pt>
                <c:pt idx="505">
                  <c:v>43037</c:v>
                </c:pt>
                <c:pt idx="506">
                  <c:v>43037</c:v>
                </c:pt>
                <c:pt idx="507">
                  <c:v>43037</c:v>
                </c:pt>
                <c:pt idx="508">
                  <c:v>43038</c:v>
                </c:pt>
                <c:pt idx="509">
                  <c:v>43038</c:v>
                </c:pt>
                <c:pt idx="510">
                  <c:v>43038</c:v>
                </c:pt>
                <c:pt idx="511">
                  <c:v>43039</c:v>
                </c:pt>
                <c:pt idx="512">
                  <c:v>43039</c:v>
                </c:pt>
                <c:pt idx="513">
                  <c:v>43039</c:v>
                </c:pt>
                <c:pt idx="514">
                  <c:v>43039</c:v>
                </c:pt>
                <c:pt idx="515">
                  <c:v>43039</c:v>
                </c:pt>
                <c:pt idx="516">
                  <c:v>43039</c:v>
                </c:pt>
                <c:pt idx="517">
                  <c:v>43039</c:v>
                </c:pt>
                <c:pt idx="518">
                  <c:v>43039</c:v>
                </c:pt>
                <c:pt idx="519">
                  <c:v>43039</c:v>
                </c:pt>
                <c:pt idx="520">
                  <c:v>43039</c:v>
                </c:pt>
                <c:pt idx="521">
                  <c:v>43039</c:v>
                </c:pt>
                <c:pt idx="522">
                  <c:v>43039</c:v>
                </c:pt>
                <c:pt idx="523">
                  <c:v>43039</c:v>
                </c:pt>
                <c:pt idx="524">
                  <c:v>43041</c:v>
                </c:pt>
                <c:pt idx="525">
                  <c:v>43042</c:v>
                </c:pt>
                <c:pt idx="526">
                  <c:v>43042</c:v>
                </c:pt>
                <c:pt idx="527">
                  <c:v>43042</c:v>
                </c:pt>
                <c:pt idx="528">
                  <c:v>43043</c:v>
                </c:pt>
                <c:pt idx="529">
                  <c:v>43043</c:v>
                </c:pt>
                <c:pt idx="530">
                  <c:v>43043</c:v>
                </c:pt>
                <c:pt idx="531">
                  <c:v>43043</c:v>
                </c:pt>
                <c:pt idx="532">
                  <c:v>43043</c:v>
                </c:pt>
                <c:pt idx="533">
                  <c:v>43043</c:v>
                </c:pt>
                <c:pt idx="534">
                  <c:v>43043</c:v>
                </c:pt>
                <c:pt idx="535">
                  <c:v>43043</c:v>
                </c:pt>
                <c:pt idx="536">
                  <c:v>43043</c:v>
                </c:pt>
                <c:pt idx="537">
                  <c:v>43043</c:v>
                </c:pt>
                <c:pt idx="538">
                  <c:v>43043</c:v>
                </c:pt>
                <c:pt idx="539">
                  <c:v>43043</c:v>
                </c:pt>
                <c:pt idx="540">
                  <c:v>43043</c:v>
                </c:pt>
                <c:pt idx="541">
                  <c:v>43044</c:v>
                </c:pt>
                <c:pt idx="542">
                  <c:v>43044</c:v>
                </c:pt>
                <c:pt idx="543">
                  <c:v>43044</c:v>
                </c:pt>
                <c:pt idx="544">
                  <c:v>43045</c:v>
                </c:pt>
                <c:pt idx="545">
                  <c:v>43045</c:v>
                </c:pt>
                <c:pt idx="546">
                  <c:v>43046</c:v>
                </c:pt>
                <c:pt idx="547">
                  <c:v>43047</c:v>
                </c:pt>
                <c:pt idx="548">
                  <c:v>43047</c:v>
                </c:pt>
                <c:pt idx="549">
                  <c:v>43047</c:v>
                </c:pt>
                <c:pt idx="550">
                  <c:v>43047</c:v>
                </c:pt>
                <c:pt idx="551">
                  <c:v>43048</c:v>
                </c:pt>
                <c:pt idx="552">
                  <c:v>43048</c:v>
                </c:pt>
                <c:pt idx="553">
                  <c:v>43048</c:v>
                </c:pt>
                <c:pt idx="554">
                  <c:v>43048</c:v>
                </c:pt>
                <c:pt idx="555">
                  <c:v>43049</c:v>
                </c:pt>
                <c:pt idx="556">
                  <c:v>43049</c:v>
                </c:pt>
                <c:pt idx="557">
                  <c:v>43049</c:v>
                </c:pt>
                <c:pt idx="558">
                  <c:v>43049</c:v>
                </c:pt>
                <c:pt idx="559">
                  <c:v>43049</c:v>
                </c:pt>
                <c:pt idx="560">
                  <c:v>43049</c:v>
                </c:pt>
                <c:pt idx="561">
                  <c:v>43049</c:v>
                </c:pt>
                <c:pt idx="562">
                  <c:v>43050</c:v>
                </c:pt>
                <c:pt idx="563">
                  <c:v>43050</c:v>
                </c:pt>
                <c:pt idx="564">
                  <c:v>43050</c:v>
                </c:pt>
                <c:pt idx="565">
                  <c:v>43050</c:v>
                </c:pt>
                <c:pt idx="566">
                  <c:v>43050</c:v>
                </c:pt>
                <c:pt idx="567">
                  <c:v>43051</c:v>
                </c:pt>
                <c:pt idx="568">
                  <c:v>43052</c:v>
                </c:pt>
                <c:pt idx="569">
                  <c:v>43052</c:v>
                </c:pt>
                <c:pt idx="570">
                  <c:v>43053</c:v>
                </c:pt>
                <c:pt idx="571">
                  <c:v>43053</c:v>
                </c:pt>
                <c:pt idx="572">
                  <c:v>43053</c:v>
                </c:pt>
                <c:pt idx="573">
                  <c:v>43054</c:v>
                </c:pt>
                <c:pt idx="574">
                  <c:v>43054</c:v>
                </c:pt>
                <c:pt idx="575">
                  <c:v>43054</c:v>
                </c:pt>
                <c:pt idx="576">
                  <c:v>43054</c:v>
                </c:pt>
                <c:pt idx="577">
                  <c:v>43055</c:v>
                </c:pt>
                <c:pt idx="578">
                  <c:v>43057</c:v>
                </c:pt>
                <c:pt idx="579">
                  <c:v>43059</c:v>
                </c:pt>
                <c:pt idx="580">
                  <c:v>43059</c:v>
                </c:pt>
                <c:pt idx="581">
                  <c:v>43060</c:v>
                </c:pt>
                <c:pt idx="582">
                  <c:v>43060</c:v>
                </c:pt>
                <c:pt idx="583">
                  <c:v>43060</c:v>
                </c:pt>
                <c:pt idx="584">
                  <c:v>43061</c:v>
                </c:pt>
                <c:pt idx="585">
                  <c:v>43061</c:v>
                </c:pt>
                <c:pt idx="586">
                  <c:v>43062</c:v>
                </c:pt>
                <c:pt idx="587">
                  <c:v>43066</c:v>
                </c:pt>
                <c:pt idx="588">
                  <c:v>43067</c:v>
                </c:pt>
                <c:pt idx="589">
                  <c:v>43068</c:v>
                </c:pt>
                <c:pt idx="590">
                  <c:v>43068</c:v>
                </c:pt>
                <c:pt idx="591">
                  <c:v>43068</c:v>
                </c:pt>
                <c:pt idx="592">
                  <c:v>43069</c:v>
                </c:pt>
                <c:pt idx="593">
                  <c:v>43069</c:v>
                </c:pt>
                <c:pt idx="594">
                  <c:v>43071</c:v>
                </c:pt>
                <c:pt idx="595">
                  <c:v>43071</c:v>
                </c:pt>
                <c:pt idx="596">
                  <c:v>43071</c:v>
                </c:pt>
                <c:pt idx="597">
                  <c:v>43073</c:v>
                </c:pt>
                <c:pt idx="598">
                  <c:v>43074</c:v>
                </c:pt>
                <c:pt idx="599">
                  <c:v>43074</c:v>
                </c:pt>
                <c:pt idx="600">
                  <c:v>43075</c:v>
                </c:pt>
                <c:pt idx="601">
                  <c:v>43075</c:v>
                </c:pt>
                <c:pt idx="602">
                  <c:v>43076</c:v>
                </c:pt>
                <c:pt idx="603">
                  <c:v>43077</c:v>
                </c:pt>
                <c:pt idx="604">
                  <c:v>43077</c:v>
                </c:pt>
                <c:pt idx="605">
                  <c:v>43077</c:v>
                </c:pt>
                <c:pt idx="606">
                  <c:v>43077</c:v>
                </c:pt>
                <c:pt idx="607">
                  <c:v>43077</c:v>
                </c:pt>
                <c:pt idx="608">
                  <c:v>43078</c:v>
                </c:pt>
                <c:pt idx="609">
                  <c:v>43079</c:v>
                </c:pt>
                <c:pt idx="610">
                  <c:v>43080</c:v>
                </c:pt>
                <c:pt idx="611">
                  <c:v>43080</c:v>
                </c:pt>
                <c:pt idx="612">
                  <c:v>43081</c:v>
                </c:pt>
                <c:pt idx="613">
                  <c:v>43081</c:v>
                </c:pt>
                <c:pt idx="614">
                  <c:v>43081</c:v>
                </c:pt>
                <c:pt idx="615">
                  <c:v>43081</c:v>
                </c:pt>
                <c:pt idx="616">
                  <c:v>43081</c:v>
                </c:pt>
                <c:pt idx="617">
                  <c:v>43081</c:v>
                </c:pt>
                <c:pt idx="618">
                  <c:v>43083</c:v>
                </c:pt>
                <c:pt idx="619">
                  <c:v>43083</c:v>
                </c:pt>
                <c:pt idx="620">
                  <c:v>43084</c:v>
                </c:pt>
                <c:pt idx="621">
                  <c:v>43084</c:v>
                </c:pt>
                <c:pt idx="622">
                  <c:v>43085</c:v>
                </c:pt>
                <c:pt idx="623">
                  <c:v>43087</c:v>
                </c:pt>
                <c:pt idx="624">
                  <c:v>43087</c:v>
                </c:pt>
                <c:pt idx="625">
                  <c:v>43088</c:v>
                </c:pt>
                <c:pt idx="626">
                  <c:v>43088</c:v>
                </c:pt>
                <c:pt idx="627">
                  <c:v>43088</c:v>
                </c:pt>
                <c:pt idx="628">
                  <c:v>43089</c:v>
                </c:pt>
                <c:pt idx="629">
                  <c:v>43089</c:v>
                </c:pt>
                <c:pt idx="630">
                  <c:v>43090</c:v>
                </c:pt>
                <c:pt idx="631">
                  <c:v>43090</c:v>
                </c:pt>
                <c:pt idx="632">
                  <c:v>43091</c:v>
                </c:pt>
                <c:pt idx="633">
                  <c:v>43093</c:v>
                </c:pt>
                <c:pt idx="634">
                  <c:v>43094</c:v>
                </c:pt>
                <c:pt idx="635">
                  <c:v>43096</c:v>
                </c:pt>
                <c:pt idx="636">
                  <c:v>43096</c:v>
                </c:pt>
                <c:pt idx="637">
                  <c:v>43096</c:v>
                </c:pt>
                <c:pt idx="638">
                  <c:v>43097</c:v>
                </c:pt>
                <c:pt idx="639">
                  <c:v>43098</c:v>
                </c:pt>
                <c:pt idx="640">
                  <c:v>43098</c:v>
                </c:pt>
                <c:pt idx="641">
                  <c:v>43098</c:v>
                </c:pt>
                <c:pt idx="642">
                  <c:v>43098</c:v>
                </c:pt>
                <c:pt idx="643">
                  <c:v>43098</c:v>
                </c:pt>
                <c:pt idx="644">
                  <c:v>43098</c:v>
                </c:pt>
                <c:pt idx="645">
                  <c:v>43098</c:v>
                </c:pt>
                <c:pt idx="646">
                  <c:v>43100</c:v>
                </c:pt>
                <c:pt idx="647">
                  <c:v>43102</c:v>
                </c:pt>
                <c:pt idx="648">
                  <c:v>43102</c:v>
                </c:pt>
                <c:pt idx="649">
                  <c:v>43103</c:v>
                </c:pt>
                <c:pt idx="650">
                  <c:v>43103</c:v>
                </c:pt>
                <c:pt idx="651">
                  <c:v>43104</c:v>
                </c:pt>
                <c:pt idx="652">
                  <c:v>43104</c:v>
                </c:pt>
                <c:pt idx="653">
                  <c:v>43104</c:v>
                </c:pt>
                <c:pt idx="654">
                  <c:v>43104</c:v>
                </c:pt>
                <c:pt idx="655">
                  <c:v>43105</c:v>
                </c:pt>
                <c:pt idx="656">
                  <c:v>43107</c:v>
                </c:pt>
                <c:pt idx="657">
                  <c:v>43108</c:v>
                </c:pt>
                <c:pt idx="658">
                  <c:v>43108</c:v>
                </c:pt>
                <c:pt idx="659">
                  <c:v>43108</c:v>
                </c:pt>
                <c:pt idx="660">
                  <c:v>43108</c:v>
                </c:pt>
                <c:pt idx="661">
                  <c:v>43108</c:v>
                </c:pt>
                <c:pt idx="662">
                  <c:v>43108</c:v>
                </c:pt>
                <c:pt idx="663">
                  <c:v>43108</c:v>
                </c:pt>
                <c:pt idx="664">
                  <c:v>43108</c:v>
                </c:pt>
                <c:pt idx="665">
                  <c:v>43108</c:v>
                </c:pt>
                <c:pt idx="666">
                  <c:v>43108</c:v>
                </c:pt>
                <c:pt idx="667">
                  <c:v>43108</c:v>
                </c:pt>
                <c:pt idx="668">
                  <c:v>43108</c:v>
                </c:pt>
                <c:pt idx="669">
                  <c:v>43108</c:v>
                </c:pt>
                <c:pt idx="670">
                  <c:v>43108</c:v>
                </c:pt>
                <c:pt idx="671">
                  <c:v>43108</c:v>
                </c:pt>
                <c:pt idx="672">
                  <c:v>43108</c:v>
                </c:pt>
                <c:pt idx="673">
                  <c:v>43108</c:v>
                </c:pt>
                <c:pt idx="674">
                  <c:v>43108</c:v>
                </c:pt>
                <c:pt idx="675">
                  <c:v>43108</c:v>
                </c:pt>
                <c:pt idx="676">
                  <c:v>43109</c:v>
                </c:pt>
                <c:pt idx="677">
                  <c:v>43109</c:v>
                </c:pt>
                <c:pt idx="678">
                  <c:v>43109</c:v>
                </c:pt>
                <c:pt idx="679">
                  <c:v>43109</c:v>
                </c:pt>
                <c:pt idx="680">
                  <c:v>43109</c:v>
                </c:pt>
                <c:pt idx="681">
                  <c:v>43109</c:v>
                </c:pt>
                <c:pt idx="682">
                  <c:v>43109</c:v>
                </c:pt>
                <c:pt idx="683">
                  <c:v>43109</c:v>
                </c:pt>
                <c:pt idx="684">
                  <c:v>43109</c:v>
                </c:pt>
                <c:pt idx="685">
                  <c:v>43109</c:v>
                </c:pt>
                <c:pt idx="686">
                  <c:v>43109</c:v>
                </c:pt>
                <c:pt idx="687">
                  <c:v>43109</c:v>
                </c:pt>
                <c:pt idx="688">
                  <c:v>43109</c:v>
                </c:pt>
                <c:pt idx="689">
                  <c:v>43109</c:v>
                </c:pt>
                <c:pt idx="690">
                  <c:v>43109</c:v>
                </c:pt>
                <c:pt idx="691">
                  <c:v>43109</c:v>
                </c:pt>
                <c:pt idx="692">
                  <c:v>43109</c:v>
                </c:pt>
                <c:pt idx="693">
                  <c:v>43109</c:v>
                </c:pt>
                <c:pt idx="694">
                  <c:v>43109</c:v>
                </c:pt>
                <c:pt idx="695">
                  <c:v>43109</c:v>
                </c:pt>
                <c:pt idx="696">
                  <c:v>43109</c:v>
                </c:pt>
                <c:pt idx="697">
                  <c:v>43109</c:v>
                </c:pt>
                <c:pt idx="698">
                  <c:v>43109</c:v>
                </c:pt>
                <c:pt idx="699">
                  <c:v>43109</c:v>
                </c:pt>
                <c:pt idx="700">
                  <c:v>43109</c:v>
                </c:pt>
                <c:pt idx="701">
                  <c:v>43109</c:v>
                </c:pt>
                <c:pt idx="702">
                  <c:v>43109</c:v>
                </c:pt>
                <c:pt idx="703">
                  <c:v>43109</c:v>
                </c:pt>
                <c:pt idx="704">
                  <c:v>43109</c:v>
                </c:pt>
                <c:pt idx="705">
                  <c:v>43109</c:v>
                </c:pt>
                <c:pt idx="706">
                  <c:v>43109</c:v>
                </c:pt>
                <c:pt idx="707">
                  <c:v>43109</c:v>
                </c:pt>
                <c:pt idx="708">
                  <c:v>43109</c:v>
                </c:pt>
                <c:pt idx="709">
                  <c:v>43109</c:v>
                </c:pt>
                <c:pt idx="710">
                  <c:v>43109</c:v>
                </c:pt>
                <c:pt idx="711">
                  <c:v>43109</c:v>
                </c:pt>
                <c:pt idx="712">
                  <c:v>43109</c:v>
                </c:pt>
                <c:pt idx="713">
                  <c:v>43109</c:v>
                </c:pt>
                <c:pt idx="714">
                  <c:v>43109</c:v>
                </c:pt>
                <c:pt idx="715">
                  <c:v>43109</c:v>
                </c:pt>
                <c:pt idx="716">
                  <c:v>43109</c:v>
                </c:pt>
                <c:pt idx="717">
                  <c:v>43109</c:v>
                </c:pt>
                <c:pt idx="718">
                  <c:v>43109</c:v>
                </c:pt>
                <c:pt idx="719">
                  <c:v>43109</c:v>
                </c:pt>
                <c:pt idx="720">
                  <c:v>43109</c:v>
                </c:pt>
                <c:pt idx="721">
                  <c:v>43109</c:v>
                </c:pt>
                <c:pt idx="722">
                  <c:v>43109</c:v>
                </c:pt>
                <c:pt idx="723">
                  <c:v>43109</c:v>
                </c:pt>
                <c:pt idx="724">
                  <c:v>43109</c:v>
                </c:pt>
                <c:pt idx="725">
                  <c:v>43109</c:v>
                </c:pt>
                <c:pt idx="726">
                  <c:v>43109</c:v>
                </c:pt>
                <c:pt idx="727">
                  <c:v>43109</c:v>
                </c:pt>
                <c:pt idx="728">
                  <c:v>43109</c:v>
                </c:pt>
                <c:pt idx="729">
                  <c:v>43109</c:v>
                </c:pt>
                <c:pt idx="730">
                  <c:v>43109</c:v>
                </c:pt>
                <c:pt idx="731">
                  <c:v>43109</c:v>
                </c:pt>
                <c:pt idx="732">
                  <c:v>43109</c:v>
                </c:pt>
                <c:pt idx="733">
                  <c:v>43109</c:v>
                </c:pt>
                <c:pt idx="734">
                  <c:v>43109</c:v>
                </c:pt>
                <c:pt idx="735">
                  <c:v>43109</c:v>
                </c:pt>
                <c:pt idx="736">
                  <c:v>43109</c:v>
                </c:pt>
                <c:pt idx="737">
                  <c:v>43109</c:v>
                </c:pt>
                <c:pt idx="738">
                  <c:v>43109</c:v>
                </c:pt>
                <c:pt idx="739">
                  <c:v>43109</c:v>
                </c:pt>
                <c:pt idx="740">
                  <c:v>43109</c:v>
                </c:pt>
                <c:pt idx="741">
                  <c:v>43109</c:v>
                </c:pt>
                <c:pt idx="742">
                  <c:v>43109</c:v>
                </c:pt>
                <c:pt idx="743">
                  <c:v>43109</c:v>
                </c:pt>
                <c:pt idx="744">
                  <c:v>43109</c:v>
                </c:pt>
                <c:pt idx="745">
                  <c:v>43109</c:v>
                </c:pt>
                <c:pt idx="746">
                  <c:v>43109</c:v>
                </c:pt>
                <c:pt idx="747">
                  <c:v>43109</c:v>
                </c:pt>
                <c:pt idx="748">
                  <c:v>43109</c:v>
                </c:pt>
                <c:pt idx="749">
                  <c:v>43109</c:v>
                </c:pt>
                <c:pt idx="750">
                  <c:v>43109</c:v>
                </c:pt>
                <c:pt idx="751">
                  <c:v>43109</c:v>
                </c:pt>
                <c:pt idx="752">
                  <c:v>43109</c:v>
                </c:pt>
                <c:pt idx="753">
                  <c:v>43109</c:v>
                </c:pt>
                <c:pt idx="754">
                  <c:v>43109</c:v>
                </c:pt>
                <c:pt idx="755">
                  <c:v>43109</c:v>
                </c:pt>
                <c:pt idx="756">
                  <c:v>43109</c:v>
                </c:pt>
                <c:pt idx="757">
                  <c:v>43109</c:v>
                </c:pt>
                <c:pt idx="758">
                  <c:v>43109</c:v>
                </c:pt>
                <c:pt idx="759">
                  <c:v>43109</c:v>
                </c:pt>
                <c:pt idx="760">
                  <c:v>43109</c:v>
                </c:pt>
                <c:pt idx="761">
                  <c:v>43109</c:v>
                </c:pt>
                <c:pt idx="762">
                  <c:v>43109</c:v>
                </c:pt>
                <c:pt idx="763">
                  <c:v>43109</c:v>
                </c:pt>
                <c:pt idx="764">
                  <c:v>43109</c:v>
                </c:pt>
                <c:pt idx="765">
                  <c:v>43109</c:v>
                </c:pt>
                <c:pt idx="766">
                  <c:v>43109</c:v>
                </c:pt>
                <c:pt idx="767">
                  <c:v>43109</c:v>
                </c:pt>
                <c:pt idx="768">
                  <c:v>43109</c:v>
                </c:pt>
                <c:pt idx="769">
                  <c:v>43109</c:v>
                </c:pt>
                <c:pt idx="770">
                  <c:v>43109</c:v>
                </c:pt>
                <c:pt idx="771">
                  <c:v>43109</c:v>
                </c:pt>
                <c:pt idx="772">
                  <c:v>43109</c:v>
                </c:pt>
                <c:pt idx="773">
                  <c:v>43109</c:v>
                </c:pt>
                <c:pt idx="774">
                  <c:v>43109</c:v>
                </c:pt>
                <c:pt idx="775">
                  <c:v>43109</c:v>
                </c:pt>
                <c:pt idx="776">
                  <c:v>43109</c:v>
                </c:pt>
                <c:pt idx="777">
                  <c:v>43109</c:v>
                </c:pt>
                <c:pt idx="778">
                  <c:v>43109</c:v>
                </c:pt>
                <c:pt idx="779">
                  <c:v>43109</c:v>
                </c:pt>
                <c:pt idx="780">
                  <c:v>43109</c:v>
                </c:pt>
                <c:pt idx="781">
                  <c:v>43109</c:v>
                </c:pt>
                <c:pt idx="782">
                  <c:v>43109</c:v>
                </c:pt>
                <c:pt idx="783">
                  <c:v>43109</c:v>
                </c:pt>
                <c:pt idx="784">
                  <c:v>43109</c:v>
                </c:pt>
                <c:pt idx="785">
                  <c:v>43109</c:v>
                </c:pt>
                <c:pt idx="786">
                  <c:v>43109</c:v>
                </c:pt>
                <c:pt idx="787">
                  <c:v>43109</c:v>
                </c:pt>
                <c:pt idx="788">
                  <c:v>43109</c:v>
                </c:pt>
                <c:pt idx="789">
                  <c:v>43109</c:v>
                </c:pt>
                <c:pt idx="790">
                  <c:v>43109</c:v>
                </c:pt>
                <c:pt idx="791">
                  <c:v>43109</c:v>
                </c:pt>
                <c:pt idx="792">
                  <c:v>43109</c:v>
                </c:pt>
                <c:pt idx="793">
                  <c:v>43109</c:v>
                </c:pt>
                <c:pt idx="794">
                  <c:v>43109</c:v>
                </c:pt>
                <c:pt idx="795">
                  <c:v>43109</c:v>
                </c:pt>
                <c:pt idx="796">
                  <c:v>43109</c:v>
                </c:pt>
                <c:pt idx="797">
                  <c:v>43109</c:v>
                </c:pt>
                <c:pt idx="798">
                  <c:v>43109</c:v>
                </c:pt>
                <c:pt idx="799">
                  <c:v>43109</c:v>
                </c:pt>
                <c:pt idx="800">
                  <c:v>43109</c:v>
                </c:pt>
                <c:pt idx="801">
                  <c:v>43109</c:v>
                </c:pt>
                <c:pt idx="802">
                  <c:v>43109</c:v>
                </c:pt>
                <c:pt idx="803">
                  <c:v>43109</c:v>
                </c:pt>
                <c:pt idx="804">
                  <c:v>43109</c:v>
                </c:pt>
                <c:pt idx="805">
                  <c:v>43109</c:v>
                </c:pt>
                <c:pt idx="806">
                  <c:v>43109</c:v>
                </c:pt>
                <c:pt idx="807">
                  <c:v>43109</c:v>
                </c:pt>
                <c:pt idx="808">
                  <c:v>43109</c:v>
                </c:pt>
                <c:pt idx="809">
                  <c:v>43109</c:v>
                </c:pt>
                <c:pt idx="810">
                  <c:v>43109</c:v>
                </c:pt>
                <c:pt idx="811">
                  <c:v>43109</c:v>
                </c:pt>
                <c:pt idx="812">
                  <c:v>43109</c:v>
                </c:pt>
                <c:pt idx="813">
                  <c:v>43109</c:v>
                </c:pt>
                <c:pt idx="814">
                  <c:v>43109</c:v>
                </c:pt>
                <c:pt idx="815">
                  <c:v>43109</c:v>
                </c:pt>
                <c:pt idx="816">
                  <c:v>43109</c:v>
                </c:pt>
                <c:pt idx="817">
                  <c:v>43109</c:v>
                </c:pt>
                <c:pt idx="818">
                  <c:v>43109</c:v>
                </c:pt>
                <c:pt idx="819">
                  <c:v>43109</c:v>
                </c:pt>
                <c:pt idx="820">
                  <c:v>43109</c:v>
                </c:pt>
                <c:pt idx="821">
                  <c:v>43109</c:v>
                </c:pt>
                <c:pt idx="822">
                  <c:v>43109</c:v>
                </c:pt>
                <c:pt idx="823">
                  <c:v>43109</c:v>
                </c:pt>
                <c:pt idx="824">
                  <c:v>43109</c:v>
                </c:pt>
                <c:pt idx="825">
                  <c:v>43109</c:v>
                </c:pt>
                <c:pt idx="826">
                  <c:v>43109</c:v>
                </c:pt>
                <c:pt idx="827">
                  <c:v>43109</c:v>
                </c:pt>
                <c:pt idx="828">
                  <c:v>43109</c:v>
                </c:pt>
                <c:pt idx="829">
                  <c:v>43109</c:v>
                </c:pt>
                <c:pt idx="830">
                  <c:v>43109</c:v>
                </c:pt>
                <c:pt idx="831">
                  <c:v>43109</c:v>
                </c:pt>
                <c:pt idx="832">
                  <c:v>43109</c:v>
                </c:pt>
                <c:pt idx="833">
                  <c:v>43109</c:v>
                </c:pt>
                <c:pt idx="834">
                  <c:v>43109</c:v>
                </c:pt>
                <c:pt idx="835">
                  <c:v>43109</c:v>
                </c:pt>
                <c:pt idx="836">
                  <c:v>43109</c:v>
                </c:pt>
                <c:pt idx="837">
                  <c:v>43109</c:v>
                </c:pt>
                <c:pt idx="838">
                  <c:v>43109</c:v>
                </c:pt>
                <c:pt idx="839">
                  <c:v>43109</c:v>
                </c:pt>
                <c:pt idx="840">
                  <c:v>43109</c:v>
                </c:pt>
                <c:pt idx="841">
                  <c:v>43109</c:v>
                </c:pt>
                <c:pt idx="842">
                  <c:v>43109</c:v>
                </c:pt>
                <c:pt idx="843">
                  <c:v>43109</c:v>
                </c:pt>
                <c:pt idx="844">
                  <c:v>43109</c:v>
                </c:pt>
                <c:pt idx="845">
                  <c:v>43109</c:v>
                </c:pt>
                <c:pt idx="846">
                  <c:v>43109</c:v>
                </c:pt>
                <c:pt idx="847">
                  <c:v>43109</c:v>
                </c:pt>
                <c:pt idx="848">
                  <c:v>43109</c:v>
                </c:pt>
                <c:pt idx="849">
                  <c:v>43109</c:v>
                </c:pt>
                <c:pt idx="850">
                  <c:v>43109</c:v>
                </c:pt>
                <c:pt idx="851">
                  <c:v>43109</c:v>
                </c:pt>
                <c:pt idx="852">
                  <c:v>43109</c:v>
                </c:pt>
                <c:pt idx="853">
                  <c:v>43109</c:v>
                </c:pt>
                <c:pt idx="854">
                  <c:v>43109</c:v>
                </c:pt>
                <c:pt idx="855">
                  <c:v>43109</c:v>
                </c:pt>
                <c:pt idx="856">
                  <c:v>43109</c:v>
                </c:pt>
                <c:pt idx="857">
                  <c:v>43110</c:v>
                </c:pt>
                <c:pt idx="858">
                  <c:v>43110</c:v>
                </c:pt>
                <c:pt idx="859">
                  <c:v>43110</c:v>
                </c:pt>
                <c:pt idx="860">
                  <c:v>43110</c:v>
                </c:pt>
                <c:pt idx="861">
                  <c:v>43110</c:v>
                </c:pt>
                <c:pt idx="862">
                  <c:v>43110</c:v>
                </c:pt>
                <c:pt idx="863">
                  <c:v>43110</c:v>
                </c:pt>
                <c:pt idx="864">
                  <c:v>43110</c:v>
                </c:pt>
                <c:pt idx="865">
                  <c:v>43110</c:v>
                </c:pt>
                <c:pt idx="866">
                  <c:v>43110</c:v>
                </c:pt>
                <c:pt idx="867">
                  <c:v>43110</c:v>
                </c:pt>
                <c:pt idx="868">
                  <c:v>43110</c:v>
                </c:pt>
                <c:pt idx="869">
                  <c:v>43110</c:v>
                </c:pt>
                <c:pt idx="870">
                  <c:v>43110</c:v>
                </c:pt>
                <c:pt idx="871">
                  <c:v>43110</c:v>
                </c:pt>
                <c:pt idx="872">
                  <c:v>43110</c:v>
                </c:pt>
                <c:pt idx="873">
                  <c:v>43110</c:v>
                </c:pt>
                <c:pt idx="874">
                  <c:v>43110</c:v>
                </c:pt>
                <c:pt idx="875">
                  <c:v>43110</c:v>
                </c:pt>
                <c:pt idx="876">
                  <c:v>43110</c:v>
                </c:pt>
                <c:pt idx="877">
                  <c:v>43110</c:v>
                </c:pt>
                <c:pt idx="878">
                  <c:v>43110</c:v>
                </c:pt>
                <c:pt idx="879">
                  <c:v>43110</c:v>
                </c:pt>
                <c:pt idx="880">
                  <c:v>43110</c:v>
                </c:pt>
                <c:pt idx="881">
                  <c:v>43110</c:v>
                </c:pt>
                <c:pt idx="882">
                  <c:v>43110</c:v>
                </c:pt>
                <c:pt idx="883">
                  <c:v>43110</c:v>
                </c:pt>
                <c:pt idx="884">
                  <c:v>43110</c:v>
                </c:pt>
                <c:pt idx="885">
                  <c:v>43110</c:v>
                </c:pt>
                <c:pt idx="886">
                  <c:v>43110</c:v>
                </c:pt>
                <c:pt idx="887">
                  <c:v>43110</c:v>
                </c:pt>
                <c:pt idx="888">
                  <c:v>43110</c:v>
                </c:pt>
                <c:pt idx="889">
                  <c:v>43110</c:v>
                </c:pt>
                <c:pt idx="890">
                  <c:v>43110</c:v>
                </c:pt>
                <c:pt idx="891">
                  <c:v>43111</c:v>
                </c:pt>
                <c:pt idx="892">
                  <c:v>43111</c:v>
                </c:pt>
                <c:pt idx="893">
                  <c:v>43111</c:v>
                </c:pt>
                <c:pt idx="894">
                  <c:v>43111</c:v>
                </c:pt>
                <c:pt idx="895">
                  <c:v>43111</c:v>
                </c:pt>
                <c:pt idx="896">
                  <c:v>43111</c:v>
                </c:pt>
                <c:pt idx="897">
                  <c:v>43111</c:v>
                </c:pt>
                <c:pt idx="898">
                  <c:v>43111</c:v>
                </c:pt>
                <c:pt idx="899">
                  <c:v>43111</c:v>
                </c:pt>
                <c:pt idx="900">
                  <c:v>43111</c:v>
                </c:pt>
                <c:pt idx="901">
                  <c:v>43111</c:v>
                </c:pt>
                <c:pt idx="902">
                  <c:v>43112</c:v>
                </c:pt>
                <c:pt idx="903">
                  <c:v>43112</c:v>
                </c:pt>
                <c:pt idx="904">
                  <c:v>43112</c:v>
                </c:pt>
                <c:pt idx="905">
                  <c:v>43112</c:v>
                </c:pt>
                <c:pt idx="906">
                  <c:v>43112</c:v>
                </c:pt>
                <c:pt idx="907">
                  <c:v>43112</c:v>
                </c:pt>
                <c:pt idx="908">
                  <c:v>43112</c:v>
                </c:pt>
                <c:pt idx="909">
                  <c:v>43112</c:v>
                </c:pt>
                <c:pt idx="910">
                  <c:v>43112</c:v>
                </c:pt>
                <c:pt idx="911">
                  <c:v>43112</c:v>
                </c:pt>
                <c:pt idx="912">
                  <c:v>43112</c:v>
                </c:pt>
                <c:pt idx="913">
                  <c:v>43112</c:v>
                </c:pt>
                <c:pt idx="914">
                  <c:v>43112</c:v>
                </c:pt>
                <c:pt idx="915">
                  <c:v>43113</c:v>
                </c:pt>
                <c:pt idx="916">
                  <c:v>43113</c:v>
                </c:pt>
                <c:pt idx="917">
                  <c:v>43113</c:v>
                </c:pt>
                <c:pt idx="918">
                  <c:v>43113</c:v>
                </c:pt>
                <c:pt idx="919">
                  <c:v>43113</c:v>
                </c:pt>
                <c:pt idx="920">
                  <c:v>43113</c:v>
                </c:pt>
                <c:pt idx="921">
                  <c:v>43113</c:v>
                </c:pt>
                <c:pt idx="922">
                  <c:v>43113</c:v>
                </c:pt>
                <c:pt idx="923">
                  <c:v>43113</c:v>
                </c:pt>
                <c:pt idx="924">
                  <c:v>43113</c:v>
                </c:pt>
                <c:pt idx="925">
                  <c:v>43113</c:v>
                </c:pt>
                <c:pt idx="926">
                  <c:v>43113</c:v>
                </c:pt>
                <c:pt idx="927">
                  <c:v>43113</c:v>
                </c:pt>
                <c:pt idx="928">
                  <c:v>43113</c:v>
                </c:pt>
                <c:pt idx="929">
                  <c:v>43113</c:v>
                </c:pt>
                <c:pt idx="930">
                  <c:v>43113</c:v>
                </c:pt>
                <c:pt idx="931">
                  <c:v>43113</c:v>
                </c:pt>
                <c:pt idx="932">
                  <c:v>43113</c:v>
                </c:pt>
                <c:pt idx="933">
                  <c:v>43114</c:v>
                </c:pt>
                <c:pt idx="934">
                  <c:v>43114</c:v>
                </c:pt>
                <c:pt idx="935">
                  <c:v>43114</c:v>
                </c:pt>
                <c:pt idx="936">
                  <c:v>43114</c:v>
                </c:pt>
                <c:pt idx="937">
                  <c:v>43114</c:v>
                </c:pt>
              </c:numCache>
            </c:numRef>
          </c:cat>
          <c:val>
            <c:numRef>
              <c:f>CATALOGRAS!$J$2:$J$939</c:f>
              <c:numCache>
                <c:formatCode>General</c:formatCode>
                <c:ptCount val="938"/>
                <c:pt idx="1">
                  <c:v>2</c:v>
                </c:pt>
                <c:pt idx="3">
                  <c:v>1</c:v>
                </c:pt>
                <c:pt idx="5">
                  <c:v>1</c:v>
                </c:pt>
                <c:pt idx="10">
                  <c:v>3</c:v>
                </c:pt>
                <c:pt idx="12">
                  <c:v>1</c:v>
                </c:pt>
                <c:pt idx="14">
                  <c:v>1</c:v>
                </c:pt>
                <c:pt idx="15">
                  <c:v>1</c:v>
                </c:pt>
                <c:pt idx="19">
                  <c:v>4</c:v>
                </c:pt>
                <c:pt idx="21">
                  <c:v>1</c:v>
                </c:pt>
                <c:pt idx="24">
                  <c:v>2</c:v>
                </c:pt>
                <c:pt idx="27">
                  <c:v>1</c:v>
                </c:pt>
                <c:pt idx="30">
                  <c:v>3</c:v>
                </c:pt>
                <c:pt idx="35">
                  <c:v>2</c:v>
                </c:pt>
                <c:pt idx="39">
                  <c:v>2</c:v>
                </c:pt>
                <c:pt idx="46">
                  <c:v>6</c:v>
                </c:pt>
                <c:pt idx="49">
                  <c:v>2</c:v>
                </c:pt>
                <c:pt idx="55">
                  <c:v>6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1">
                  <c:v>2</c:v>
                </c:pt>
                <c:pt idx="65">
                  <c:v>3</c:v>
                </c:pt>
                <c:pt idx="66">
                  <c:v>1</c:v>
                </c:pt>
                <c:pt idx="69">
                  <c:v>3</c:v>
                </c:pt>
                <c:pt idx="70">
                  <c:v>1</c:v>
                </c:pt>
                <c:pt idx="72">
                  <c:v>2</c:v>
                </c:pt>
                <c:pt idx="76">
                  <c:v>4</c:v>
                </c:pt>
                <c:pt idx="79">
                  <c:v>2</c:v>
                </c:pt>
                <c:pt idx="80">
                  <c:v>1</c:v>
                </c:pt>
                <c:pt idx="81">
                  <c:v>1</c:v>
                </c:pt>
                <c:pt idx="83">
                  <c:v>1</c:v>
                </c:pt>
                <c:pt idx="87">
                  <c:v>4</c:v>
                </c:pt>
                <c:pt idx="89">
                  <c:v>2</c:v>
                </c:pt>
                <c:pt idx="91">
                  <c:v>2</c:v>
                </c:pt>
                <c:pt idx="92">
                  <c:v>1</c:v>
                </c:pt>
                <c:pt idx="94">
                  <c:v>2</c:v>
                </c:pt>
                <c:pt idx="97">
                  <c:v>2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3">
                  <c:v>2</c:v>
                </c:pt>
                <c:pt idx="105">
                  <c:v>1</c:v>
                </c:pt>
                <c:pt idx="107">
                  <c:v>2</c:v>
                </c:pt>
                <c:pt idx="108">
                  <c:v>1</c:v>
                </c:pt>
                <c:pt idx="109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22">
                  <c:v>4</c:v>
                </c:pt>
                <c:pt idx="123">
                  <c:v>1</c:v>
                </c:pt>
                <c:pt idx="125">
                  <c:v>2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3">
                  <c:v>1</c:v>
                </c:pt>
                <c:pt idx="134">
                  <c:v>1</c:v>
                </c:pt>
                <c:pt idx="136">
                  <c:v>1</c:v>
                </c:pt>
                <c:pt idx="138">
                  <c:v>1</c:v>
                </c:pt>
                <c:pt idx="141">
                  <c:v>2</c:v>
                </c:pt>
                <c:pt idx="144">
                  <c:v>1</c:v>
                </c:pt>
                <c:pt idx="147">
                  <c:v>3</c:v>
                </c:pt>
                <c:pt idx="149">
                  <c:v>1</c:v>
                </c:pt>
                <c:pt idx="152">
                  <c:v>3</c:v>
                </c:pt>
                <c:pt idx="156">
                  <c:v>3</c:v>
                </c:pt>
                <c:pt idx="160">
                  <c:v>4</c:v>
                </c:pt>
                <c:pt idx="162">
                  <c:v>1</c:v>
                </c:pt>
                <c:pt idx="164">
                  <c:v>2</c:v>
                </c:pt>
                <c:pt idx="166">
                  <c:v>1</c:v>
                </c:pt>
                <c:pt idx="168">
                  <c:v>2</c:v>
                </c:pt>
                <c:pt idx="172">
                  <c:v>4</c:v>
                </c:pt>
                <c:pt idx="173">
                  <c:v>1</c:v>
                </c:pt>
                <c:pt idx="174">
                  <c:v>1</c:v>
                </c:pt>
                <c:pt idx="178">
                  <c:v>4</c:v>
                </c:pt>
                <c:pt idx="180">
                  <c:v>2</c:v>
                </c:pt>
                <c:pt idx="181">
                  <c:v>1</c:v>
                </c:pt>
                <c:pt idx="182">
                  <c:v>1</c:v>
                </c:pt>
                <c:pt idx="184">
                  <c:v>2</c:v>
                </c:pt>
                <c:pt idx="185">
                  <c:v>1</c:v>
                </c:pt>
                <c:pt idx="187">
                  <c:v>2</c:v>
                </c:pt>
                <c:pt idx="188">
                  <c:v>1</c:v>
                </c:pt>
                <c:pt idx="190">
                  <c:v>2</c:v>
                </c:pt>
                <c:pt idx="191">
                  <c:v>1</c:v>
                </c:pt>
                <c:pt idx="193">
                  <c:v>2</c:v>
                </c:pt>
                <c:pt idx="195">
                  <c:v>2</c:v>
                </c:pt>
                <c:pt idx="196">
                  <c:v>1</c:v>
                </c:pt>
                <c:pt idx="198">
                  <c:v>2</c:v>
                </c:pt>
                <c:pt idx="199">
                  <c:v>1</c:v>
                </c:pt>
                <c:pt idx="208">
                  <c:v>2</c:v>
                </c:pt>
                <c:pt idx="209">
                  <c:v>1</c:v>
                </c:pt>
                <c:pt idx="212">
                  <c:v>3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7">
                  <c:v>2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4">
                  <c:v>2</c:v>
                </c:pt>
                <c:pt idx="225">
                  <c:v>1</c:v>
                </c:pt>
                <c:pt idx="228">
                  <c:v>3</c:v>
                </c:pt>
                <c:pt idx="244">
                  <c:v>2</c:v>
                </c:pt>
                <c:pt idx="249">
                  <c:v>4</c:v>
                </c:pt>
                <c:pt idx="250">
                  <c:v>1</c:v>
                </c:pt>
                <c:pt idx="253">
                  <c:v>1</c:v>
                </c:pt>
                <c:pt idx="255">
                  <c:v>1</c:v>
                </c:pt>
                <c:pt idx="256">
                  <c:v>1</c:v>
                </c:pt>
                <c:pt idx="267">
                  <c:v>9</c:v>
                </c:pt>
                <c:pt idx="269">
                  <c:v>2</c:v>
                </c:pt>
                <c:pt idx="271">
                  <c:v>2</c:v>
                </c:pt>
                <c:pt idx="273">
                  <c:v>1</c:v>
                </c:pt>
                <c:pt idx="275">
                  <c:v>2</c:v>
                </c:pt>
                <c:pt idx="276">
                  <c:v>1</c:v>
                </c:pt>
                <c:pt idx="281">
                  <c:v>5</c:v>
                </c:pt>
                <c:pt idx="282">
                  <c:v>1</c:v>
                </c:pt>
                <c:pt idx="285">
                  <c:v>3</c:v>
                </c:pt>
                <c:pt idx="287">
                  <c:v>2</c:v>
                </c:pt>
                <c:pt idx="299">
                  <c:v>11</c:v>
                </c:pt>
                <c:pt idx="300">
                  <c:v>1</c:v>
                </c:pt>
                <c:pt idx="306">
                  <c:v>5</c:v>
                </c:pt>
                <c:pt idx="307">
                  <c:v>1</c:v>
                </c:pt>
                <c:pt idx="310">
                  <c:v>1</c:v>
                </c:pt>
                <c:pt idx="313">
                  <c:v>3</c:v>
                </c:pt>
                <c:pt idx="318">
                  <c:v>5</c:v>
                </c:pt>
                <c:pt idx="320">
                  <c:v>2</c:v>
                </c:pt>
                <c:pt idx="321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9">
                  <c:v>2</c:v>
                </c:pt>
                <c:pt idx="330">
                  <c:v>1</c:v>
                </c:pt>
                <c:pt idx="333">
                  <c:v>3</c:v>
                </c:pt>
                <c:pt idx="334">
                  <c:v>1</c:v>
                </c:pt>
                <c:pt idx="338">
                  <c:v>1</c:v>
                </c:pt>
                <c:pt idx="341">
                  <c:v>1</c:v>
                </c:pt>
                <c:pt idx="342">
                  <c:v>1</c:v>
                </c:pt>
                <c:pt idx="344">
                  <c:v>1</c:v>
                </c:pt>
                <c:pt idx="346">
                  <c:v>1</c:v>
                </c:pt>
                <c:pt idx="347">
                  <c:v>1</c:v>
                </c:pt>
                <c:pt idx="352">
                  <c:v>3</c:v>
                </c:pt>
                <c:pt idx="353">
                  <c:v>1</c:v>
                </c:pt>
                <c:pt idx="360">
                  <c:v>4</c:v>
                </c:pt>
                <c:pt idx="362">
                  <c:v>2</c:v>
                </c:pt>
                <c:pt idx="364">
                  <c:v>1</c:v>
                </c:pt>
                <c:pt idx="366">
                  <c:v>1</c:v>
                </c:pt>
                <c:pt idx="369">
                  <c:v>1</c:v>
                </c:pt>
                <c:pt idx="370">
                  <c:v>1</c:v>
                </c:pt>
                <c:pt idx="385">
                  <c:v>14</c:v>
                </c:pt>
                <c:pt idx="389">
                  <c:v>3</c:v>
                </c:pt>
                <c:pt idx="394">
                  <c:v>3</c:v>
                </c:pt>
                <c:pt idx="396">
                  <c:v>2</c:v>
                </c:pt>
                <c:pt idx="397">
                  <c:v>1</c:v>
                </c:pt>
                <c:pt idx="400">
                  <c:v>2</c:v>
                </c:pt>
                <c:pt idx="402">
                  <c:v>1</c:v>
                </c:pt>
                <c:pt idx="406">
                  <c:v>4</c:v>
                </c:pt>
                <c:pt idx="408">
                  <c:v>1</c:v>
                </c:pt>
                <c:pt idx="411">
                  <c:v>2</c:v>
                </c:pt>
                <c:pt idx="413">
                  <c:v>2</c:v>
                </c:pt>
                <c:pt idx="415">
                  <c:v>1</c:v>
                </c:pt>
                <c:pt idx="418">
                  <c:v>2</c:v>
                </c:pt>
                <c:pt idx="420">
                  <c:v>1</c:v>
                </c:pt>
                <c:pt idx="424">
                  <c:v>3</c:v>
                </c:pt>
                <c:pt idx="427">
                  <c:v>3</c:v>
                </c:pt>
                <c:pt idx="437">
                  <c:v>9</c:v>
                </c:pt>
                <c:pt idx="442">
                  <c:v>5</c:v>
                </c:pt>
                <c:pt idx="453">
                  <c:v>9</c:v>
                </c:pt>
                <c:pt idx="454">
                  <c:v>1</c:v>
                </c:pt>
                <c:pt idx="455">
                  <c:v>1</c:v>
                </c:pt>
                <c:pt idx="457">
                  <c:v>2</c:v>
                </c:pt>
                <c:pt idx="459">
                  <c:v>1</c:v>
                </c:pt>
                <c:pt idx="464">
                  <c:v>4</c:v>
                </c:pt>
                <c:pt idx="468">
                  <c:v>4</c:v>
                </c:pt>
                <c:pt idx="471">
                  <c:v>2</c:v>
                </c:pt>
                <c:pt idx="474">
                  <c:v>3</c:v>
                </c:pt>
                <c:pt idx="475">
                  <c:v>1</c:v>
                </c:pt>
                <c:pt idx="479">
                  <c:v>3</c:v>
                </c:pt>
                <c:pt idx="487">
                  <c:v>7</c:v>
                </c:pt>
                <c:pt idx="490">
                  <c:v>3</c:v>
                </c:pt>
                <c:pt idx="491">
                  <c:v>1</c:v>
                </c:pt>
                <c:pt idx="500">
                  <c:v>5</c:v>
                </c:pt>
                <c:pt idx="501">
                  <c:v>1</c:v>
                </c:pt>
                <c:pt idx="507">
                  <c:v>6</c:v>
                </c:pt>
                <c:pt idx="510">
                  <c:v>2</c:v>
                </c:pt>
                <c:pt idx="523">
                  <c:v>12</c:v>
                </c:pt>
                <c:pt idx="527">
                  <c:v>1</c:v>
                </c:pt>
                <c:pt idx="540">
                  <c:v>13</c:v>
                </c:pt>
                <c:pt idx="543">
                  <c:v>3</c:v>
                </c:pt>
                <c:pt idx="545">
                  <c:v>2</c:v>
                </c:pt>
                <c:pt idx="546">
                  <c:v>1</c:v>
                </c:pt>
                <c:pt idx="550">
                  <c:v>2</c:v>
                </c:pt>
                <c:pt idx="554">
                  <c:v>3</c:v>
                </c:pt>
                <c:pt idx="559">
                  <c:v>5</c:v>
                </c:pt>
                <c:pt idx="566">
                  <c:v>5</c:v>
                </c:pt>
                <c:pt idx="567">
                  <c:v>1</c:v>
                </c:pt>
                <c:pt idx="569">
                  <c:v>1</c:v>
                </c:pt>
                <c:pt idx="572">
                  <c:v>2</c:v>
                </c:pt>
                <c:pt idx="576">
                  <c:v>4</c:v>
                </c:pt>
                <c:pt idx="578">
                  <c:v>1</c:v>
                </c:pt>
                <c:pt idx="583">
                  <c:v>3</c:v>
                </c:pt>
                <c:pt idx="585">
                  <c:v>2</c:v>
                </c:pt>
                <c:pt idx="588">
                  <c:v>1</c:v>
                </c:pt>
                <c:pt idx="589">
                  <c:v>1</c:v>
                </c:pt>
                <c:pt idx="596">
                  <c:v>2</c:v>
                </c:pt>
                <c:pt idx="601">
                  <c:v>1</c:v>
                </c:pt>
                <c:pt idx="607">
                  <c:v>3</c:v>
                </c:pt>
                <c:pt idx="608">
                  <c:v>1</c:v>
                </c:pt>
                <c:pt idx="609">
                  <c:v>1</c:v>
                </c:pt>
                <c:pt idx="611">
                  <c:v>1</c:v>
                </c:pt>
                <c:pt idx="617">
                  <c:v>4</c:v>
                </c:pt>
                <c:pt idx="621">
                  <c:v>1</c:v>
                </c:pt>
                <c:pt idx="622">
                  <c:v>1</c:v>
                </c:pt>
                <c:pt idx="627">
                  <c:v>3</c:v>
                </c:pt>
                <c:pt idx="629">
                  <c:v>1</c:v>
                </c:pt>
                <c:pt idx="631">
                  <c:v>1</c:v>
                </c:pt>
                <c:pt idx="633">
                  <c:v>1</c:v>
                </c:pt>
                <c:pt idx="636">
                  <c:v>2</c:v>
                </c:pt>
                <c:pt idx="638">
                  <c:v>1</c:v>
                </c:pt>
                <c:pt idx="643">
                  <c:v>4</c:v>
                </c:pt>
                <c:pt idx="646">
                  <c:v>1</c:v>
                </c:pt>
                <c:pt idx="647" formatCode="0">
                  <c:v>1</c:v>
                </c:pt>
                <c:pt idx="649" formatCode="0">
                  <c:v>1</c:v>
                </c:pt>
                <c:pt idx="654" formatCode="0">
                  <c:v>3</c:v>
                </c:pt>
                <c:pt idx="655" formatCode="0">
                  <c:v>1</c:v>
                </c:pt>
                <c:pt idx="656" formatCode="0">
                  <c:v>1</c:v>
                </c:pt>
                <c:pt idx="675" formatCode="0">
                  <c:v>18</c:v>
                </c:pt>
                <c:pt idx="856" formatCode="0">
                  <c:v>181</c:v>
                </c:pt>
                <c:pt idx="890" formatCode="0">
                  <c:v>34</c:v>
                </c:pt>
                <c:pt idx="901" formatCode="0">
                  <c:v>11</c:v>
                </c:pt>
                <c:pt idx="914" formatCode="0">
                  <c:v>13</c:v>
                </c:pt>
                <c:pt idx="932" formatCode="0">
                  <c:v>18</c:v>
                </c:pt>
                <c:pt idx="937" formatCode="0">
                  <c:v>5</c:v>
                </c:pt>
              </c:numCache>
            </c:numRef>
          </c:val>
        </c:ser>
        <c:axId val="64963328"/>
        <c:axId val="64957440"/>
      </c:barChart>
      <c:dateAx>
        <c:axId val="64954368"/>
        <c:scaling>
          <c:orientation val="minMax"/>
        </c:scaling>
        <c:axPos val="t"/>
        <c:numFmt formatCode="dd/mm/yyyy" sourceLinked="1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64955904"/>
        <c:crosses val="autoZero"/>
        <c:auto val="1"/>
        <c:lblOffset val="100"/>
        <c:baseTimeUnit val="days"/>
      </c:dateAx>
      <c:valAx>
        <c:axId val="64955904"/>
        <c:scaling>
          <c:orientation val="maxMin"/>
          <c:max val="14"/>
          <c:min val="0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4954368"/>
        <c:crosses val="autoZero"/>
        <c:crossBetween val="between"/>
        <c:majorUnit val="2"/>
      </c:valAx>
      <c:valAx>
        <c:axId val="64957440"/>
        <c:scaling>
          <c:orientation val="minMax"/>
          <c:max val="40"/>
          <c:min val="0"/>
        </c:scaling>
        <c:axPos val="r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4963328"/>
        <c:crosses val="max"/>
        <c:crossBetween val="between"/>
        <c:majorUnit val="10"/>
      </c:valAx>
      <c:dateAx>
        <c:axId val="64963328"/>
        <c:scaling>
          <c:orientation val="minMax"/>
        </c:scaling>
        <c:delete val="1"/>
        <c:axPos val="b"/>
        <c:numFmt formatCode="dd/mm/yyyy" sourceLinked="1"/>
        <c:tickLblPos val="none"/>
        <c:crossAx val="64957440"/>
        <c:crosses val="autoZero"/>
        <c:auto val="1"/>
        <c:lblOffset val="100"/>
        <c:baseTimeUnit val="days"/>
        <c:majorUnit val="1"/>
        <c:minorUnit val="1"/>
      </c:dateAx>
    </c:plotArea>
    <c:legend>
      <c:legendPos val="b"/>
      <c:layout/>
    </c:legend>
    <c:plotVisOnly val="1"/>
    <c:dispBlanksAs val="zero"/>
  </c:chart>
  <c:spPr>
    <a:solidFill>
      <a:sysClr val="window" lastClr="FFFFFF"/>
    </a:solidFill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BE4E6AF-D1AC-4327-8980-AA965E9DED54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18091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3" y="9718091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898A2DA-2471-4BBE-AA4A-3B18A04CE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584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A2DA-2471-4BBE-AA4A-3B18A04CE2A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13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72281B-547D-4B85-97B3-DBFC991DDAA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634A1-1D70-487E-B64F-540DC9A6F6D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14988-2FC6-4EBA-90B0-1F08C6EEB7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7C601-4772-4DC5-A363-9C6DA712ED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50C75-FD41-4324-9339-5192FE2451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BC22E-1BB9-4AD9-BACA-05CD7B8BC6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7C60C-34CA-4155-9E91-D113683FC1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6C903-270E-40BE-BC12-15383441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93FDF-FCC2-4F80-A2E1-EF705ACD36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A85F1-E234-40DE-9F02-F455E3E211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50737-A2D6-4748-9E19-FE3E91A6A8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B4BFD-357E-44AB-9298-F86675CDAE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5B027-6CD2-4C8C-9DD8-DECB079EB7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BB727F-5582-4C25-8F0D-C64740BC7D5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8"/>
          <p:cNvSpPr>
            <a:spLocks noGrp="1"/>
          </p:cNvSpPr>
          <p:nvPr>
            <p:ph type="ctrTitle"/>
          </p:nvPr>
        </p:nvSpPr>
        <p:spPr>
          <a:xfrm>
            <a:off x="0" y="2276872"/>
            <a:ext cx="9071089" cy="172819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/>
              <a:t>Применение комплексного подхода к прогнозу опасных динамических явлений на примере ретроспективных данных в районе горно-тектонического удара на </a:t>
            </a:r>
            <a:r>
              <a:rPr lang="ru-RU" sz="2800" b="1" dirty="0" err="1" smtClean="0"/>
              <a:t>Расвумчоррском</a:t>
            </a:r>
            <a:r>
              <a:rPr lang="ru-RU" sz="2800" b="1" dirty="0" smtClean="0"/>
              <a:t> руднике 09.01.2018.</a:t>
            </a:r>
            <a:endParaRPr lang="ru-RU" sz="2800" i="1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1439863"/>
          </a:xfrm>
        </p:spPr>
        <p:txBody>
          <a:bodyPr>
            <a:normAutofit lnSpcReduction="10000"/>
          </a:bodyPr>
          <a:lstStyle/>
          <a:p>
            <a:pPr algn="r" eaLnBrk="1" hangingPunct="1">
              <a:spcAft>
                <a:spcPts val="300"/>
              </a:spcAft>
              <a:defRPr/>
            </a:pPr>
            <a:r>
              <a:rPr lang="ru-RU" sz="2100" b="1" i="1" dirty="0" smtClean="0">
                <a:solidFill>
                  <a:schemeClr val="tx1"/>
                </a:solidFill>
              </a:rPr>
              <a:t>д.т.н., проф. </a:t>
            </a:r>
            <a:r>
              <a:rPr lang="ru-RU" sz="2600" b="1" i="1" dirty="0" smtClean="0">
                <a:solidFill>
                  <a:schemeClr val="tx1"/>
                </a:solidFill>
              </a:rPr>
              <a:t>Козырев А.А.</a:t>
            </a:r>
          </a:p>
          <a:p>
            <a:pPr algn="r" eaLnBrk="1" hangingPunct="1">
              <a:defRPr/>
            </a:pPr>
            <a:r>
              <a:rPr lang="ru-RU" sz="2100" b="1" i="1" dirty="0" smtClean="0">
                <a:solidFill>
                  <a:schemeClr val="tx1"/>
                </a:solidFill>
              </a:rPr>
              <a:t>к.т.н.</a:t>
            </a:r>
            <a:r>
              <a:rPr lang="ru-RU" sz="2600" b="1" i="1" dirty="0" smtClean="0">
                <a:solidFill>
                  <a:schemeClr val="tx1"/>
                </a:solidFill>
              </a:rPr>
              <a:t> </a:t>
            </a:r>
            <a:r>
              <a:rPr lang="ru-RU" sz="2600" b="1" i="1" u="sng" dirty="0" smtClean="0">
                <a:solidFill>
                  <a:schemeClr val="tx1"/>
                </a:solidFill>
              </a:rPr>
              <a:t>Журавлева О.Г.</a:t>
            </a:r>
            <a:endParaRPr lang="ru-RU" sz="2600" b="1" i="1" dirty="0" smtClean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ru-RU" sz="2100" b="1" i="1" dirty="0" smtClean="0">
                <a:solidFill>
                  <a:schemeClr val="tx1"/>
                </a:solidFill>
              </a:rPr>
              <a:t>к.т.н.</a:t>
            </a:r>
            <a:r>
              <a:rPr lang="ru-RU" sz="2100" b="1" i="1" dirty="0">
                <a:solidFill>
                  <a:schemeClr val="tx1"/>
                </a:solidFill>
              </a:rPr>
              <a:t> </a:t>
            </a:r>
            <a:r>
              <a:rPr lang="ru-RU" sz="2600" b="1" i="1" dirty="0" smtClean="0">
                <a:solidFill>
                  <a:schemeClr val="tx1"/>
                </a:solidFill>
              </a:rPr>
              <a:t>Семенова </a:t>
            </a:r>
            <a:r>
              <a:rPr lang="ru-RU" sz="2600" b="1" i="1" dirty="0">
                <a:solidFill>
                  <a:schemeClr val="tx1"/>
                </a:solidFill>
              </a:rPr>
              <a:t>И.Э.</a:t>
            </a:r>
          </a:p>
          <a:p>
            <a:pPr algn="l" eaLnBrk="1" hangingPunct="1">
              <a:defRPr/>
            </a:pPr>
            <a:endParaRPr lang="ru-RU" sz="2500" i="1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endParaRPr lang="ru-RU" sz="2400" i="1" dirty="0">
              <a:solidFill>
                <a:schemeClr val="tx1"/>
              </a:solidFill>
            </a:endParaRPr>
          </a:p>
        </p:txBody>
      </p:sp>
      <p:grpSp>
        <p:nvGrpSpPr>
          <p:cNvPr id="2" name="Group 12"/>
          <p:cNvGrpSpPr>
            <a:grpSpLocks noChangeAspect="1"/>
          </p:cNvGrpSpPr>
          <p:nvPr/>
        </p:nvGrpSpPr>
        <p:grpSpPr bwMode="auto">
          <a:xfrm>
            <a:off x="7899425" y="98924"/>
            <a:ext cx="1172323" cy="1172306"/>
            <a:chOff x="204" y="2795"/>
            <a:chExt cx="1497" cy="1497"/>
          </a:xfr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04" y="2795"/>
              <a:ext cx="1497" cy="1497"/>
              <a:chOff x="204" y="2795"/>
              <a:chExt cx="1497" cy="1497"/>
            </a:xfrm>
          </p:grpSpPr>
          <p:sp>
            <p:nvSpPr>
              <p:cNvPr id="9" name="Oval 14"/>
              <p:cNvSpPr>
                <a:spLocks noChangeArrowheads="1"/>
              </p:cNvSpPr>
              <p:nvPr/>
            </p:nvSpPr>
            <p:spPr bwMode="auto">
              <a:xfrm>
                <a:off x="226" y="2840"/>
                <a:ext cx="1452" cy="140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cs typeface="Arial" charset="0"/>
                </a:endParaRPr>
              </a:p>
            </p:txBody>
          </p:sp>
          <p:pic>
            <p:nvPicPr>
              <p:cNvPr id="10" name="Picture 15" descr="GoI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/>
              </a:blip>
              <a:srcRect/>
              <a:stretch>
                <a:fillRect/>
              </a:stretch>
            </p:blipFill>
            <p:spPr bwMode="auto">
              <a:xfrm>
                <a:off x="204" y="2795"/>
                <a:ext cx="1497" cy="149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sp>
          <p:nvSpPr>
            <p:cNvPr id="8" name="Oval 16"/>
            <p:cNvSpPr>
              <a:spLocks noChangeArrowheads="1"/>
            </p:cNvSpPr>
            <p:nvPr/>
          </p:nvSpPr>
          <p:spPr bwMode="auto">
            <a:xfrm>
              <a:off x="226" y="2826"/>
              <a:ext cx="1453" cy="1437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cs typeface="Arial" charset="0"/>
              </a:endParaRPr>
            </a:p>
          </p:txBody>
        </p:sp>
      </p:grpSp>
      <p:pic>
        <p:nvPicPr>
          <p:cNvPr id="11" name="Рисунок 10" descr="горный институт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950" y="53975"/>
            <a:ext cx="2663825" cy="1731963"/>
          </a:xfrm>
          <a:prstGeom prst="rect">
            <a:avLst/>
          </a:prstGeom>
          <a:noFill/>
          <a:ln>
            <a:noFill/>
          </a:ln>
          <a:effectLst>
            <a:outerShdw blurRad="76200" dist="889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771800" y="115888"/>
            <a:ext cx="5127625" cy="1143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ГОРНЫЙ ИНСТИТУТ </a:t>
            </a:r>
          </a:p>
          <a:p>
            <a:pPr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Кольского научного центра РАН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686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765175"/>
            <a:ext cx="281781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765175"/>
            <a:ext cx="2849563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73488"/>
            <a:ext cx="284956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773488"/>
            <a:ext cx="28384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0825" y="-34925"/>
            <a:ext cx="84248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зоны повышенной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сейсмоактивности 9 января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2018г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районе произошедшего события.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9700" y="3151188"/>
            <a:ext cx="6445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0:00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4688" y="3214688"/>
            <a:ext cx="6445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1:00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950" y="6188075"/>
            <a:ext cx="6445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5:00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14688" y="6186488"/>
            <a:ext cx="6445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7:00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9" name="Прямоугольник 10"/>
          <p:cNvSpPr>
            <a:spLocks noChangeArrowheads="1"/>
          </p:cNvSpPr>
          <p:nvPr/>
        </p:nvSpPr>
        <p:spPr bwMode="auto">
          <a:xfrm>
            <a:off x="6054725" y="774700"/>
            <a:ext cx="3089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Выявление сейсмоактивных зон на основе </a:t>
            </a:r>
            <a:r>
              <a:rPr lang="ru-RU" b="1" dirty="0" smtClean="0"/>
              <a:t>Методики </a:t>
            </a:r>
            <a:r>
              <a:rPr lang="ru-RU" b="1" dirty="0"/>
              <a:t>комплексной </a:t>
            </a:r>
            <a:r>
              <a:rPr lang="ru-RU" b="1" dirty="0" smtClean="0"/>
              <a:t>оценки</a:t>
            </a:r>
            <a:r>
              <a:rPr lang="ru-RU" dirty="0"/>
              <a:t> </a:t>
            </a:r>
            <a:r>
              <a:rPr lang="ru-RU" dirty="0" smtClean="0"/>
              <a:t>(критерий     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0"/>
          <p:cNvSpPr>
            <a:spLocks noChangeArrowheads="1"/>
          </p:cNvSpPr>
          <p:nvPr/>
        </p:nvSpPr>
        <p:spPr bwMode="auto">
          <a:xfrm>
            <a:off x="6054725" y="4000504"/>
            <a:ext cx="30892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dirty="0" smtClean="0"/>
              <a:t>Изменения количества</a:t>
            </a:r>
            <a:r>
              <a:rPr lang="ru-RU" sz="1600" dirty="0"/>
              <a:t>, конфигурации и местоположения выделенных сейсмоактивных зон отражают характер перераспределения действующих напряжений в массиве в зависимости от интенсивности ведения крупномасштабных горных работ</a:t>
            </a:r>
            <a:r>
              <a:rPr lang="ru-RU" sz="1600" dirty="0" smtClean="0"/>
              <a:t>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21201523"/>
              </p:ext>
            </p:extLst>
          </p:nvPr>
        </p:nvGraphicFramePr>
        <p:xfrm>
          <a:off x="7149048" y="1648406"/>
          <a:ext cx="292100" cy="307975"/>
        </p:xfrm>
        <a:graphic>
          <a:graphicData uri="http://schemas.openxmlformats.org/presentationml/2006/ole">
            <p:oleObj spid="_x0000_s3114" name="Формула" r:id="rId7" imgW="21564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Energy Index </a:t>
            </a:r>
            <a:r>
              <a:rPr lang="ru-RU" sz="2000" b="1" dirty="0" smtClean="0"/>
              <a:t>(</a:t>
            </a:r>
            <a:r>
              <a:rPr lang="en-US" sz="2000" b="1" i="1" dirty="0" smtClean="0"/>
              <a:t>EI</a:t>
            </a:r>
            <a:r>
              <a:rPr lang="ru-RU" sz="2000" b="1" dirty="0" smtClean="0"/>
              <a:t>) и </a:t>
            </a:r>
            <a:r>
              <a:rPr lang="en-US" sz="2000" b="1" dirty="0" smtClean="0">
                <a:solidFill>
                  <a:srgbClr val="0000CC"/>
                </a:solidFill>
              </a:rPr>
              <a:t>Cumulative Apparent Volume </a:t>
            </a:r>
            <a:r>
              <a:rPr lang="en-US" sz="2000" b="1" dirty="0" smtClean="0"/>
              <a:t>(        </a:t>
            </a:r>
            <a:r>
              <a:rPr lang="ru-RU" sz="2000" b="1" dirty="0" smtClean="0"/>
              <a:t>или </a:t>
            </a:r>
            <a:r>
              <a:rPr lang="en-US" sz="2000" b="1" i="1" dirty="0" smtClean="0"/>
              <a:t>CAV</a:t>
            </a:r>
            <a:r>
              <a:rPr lang="en-US" sz="2000" b="1" dirty="0" smtClean="0"/>
              <a:t>)</a:t>
            </a:r>
            <a:r>
              <a:rPr lang="ru-RU" sz="2000" b="1" dirty="0" smtClean="0"/>
              <a:t>: первые результаты</a:t>
            </a:r>
          </a:p>
          <a:p>
            <a:pPr algn="ctr"/>
            <a:endParaRPr lang="ru-RU" b="1" dirty="0" smtClean="0"/>
          </a:p>
        </p:txBody>
      </p:sp>
      <p:sp>
        <p:nvSpPr>
          <p:cNvPr id="54277" name="Прямоугольник 4"/>
          <p:cNvSpPr>
            <a:spLocks noChangeArrowheads="1"/>
          </p:cNvSpPr>
          <p:nvPr/>
        </p:nvSpPr>
        <p:spPr bwMode="auto">
          <a:xfrm>
            <a:off x="-26234" y="343784"/>
            <a:ext cx="9170234" cy="276999"/>
          </a:xfrm>
          <a:prstGeom prst="rect">
            <a:avLst/>
          </a:prstGeom>
          <a:solidFill>
            <a:srgbClr val="FFFFFF">
              <a:alpha val="8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200" i="1" dirty="0" smtClean="0"/>
              <a:t>[</a:t>
            </a:r>
            <a:r>
              <a:rPr lang="en-US" sz="1200" i="1" dirty="0" err="1" smtClean="0"/>
              <a:t>Mendecki</a:t>
            </a:r>
            <a:r>
              <a:rPr lang="en-US" sz="1200" i="1" dirty="0" smtClean="0"/>
              <a:t> </a:t>
            </a:r>
            <a:r>
              <a:rPr lang="en-US" sz="1200" i="1" dirty="0"/>
              <a:t>A.J., </a:t>
            </a:r>
            <a:r>
              <a:rPr lang="ru-RU" sz="1200" i="1" dirty="0" smtClean="0"/>
              <a:t>1993, </a:t>
            </a:r>
            <a:r>
              <a:rPr lang="en-US" sz="1200" i="1" dirty="0" smtClean="0"/>
              <a:t>1997; Van </a:t>
            </a:r>
            <a:r>
              <a:rPr lang="en-US" sz="1200" i="1" dirty="0" err="1" smtClean="0"/>
              <a:t>Aswegen</a:t>
            </a:r>
            <a:r>
              <a:rPr lang="ru-RU" sz="1200" i="1" dirty="0" smtClean="0"/>
              <a:t> </a:t>
            </a:r>
            <a:r>
              <a:rPr lang="en-US" sz="1200" i="1" dirty="0" smtClean="0"/>
              <a:t>G. &amp; Butler A.G., 1993</a:t>
            </a:r>
            <a:r>
              <a:rPr lang="en-US" sz="1200" i="1" dirty="0"/>
              <a:t> ; Van </a:t>
            </a:r>
            <a:r>
              <a:rPr lang="en-US" sz="1200" i="1" dirty="0" err="1"/>
              <a:t>Aswegen</a:t>
            </a:r>
            <a:r>
              <a:rPr lang="ru-RU" sz="1200" i="1" dirty="0"/>
              <a:t> </a:t>
            </a:r>
            <a:r>
              <a:rPr lang="en-US" sz="1200" i="1" dirty="0"/>
              <a:t>G</a:t>
            </a:r>
            <a:r>
              <a:rPr lang="en-US" sz="1200" i="1" dirty="0" smtClean="0"/>
              <a:t>., 2005</a:t>
            </a:r>
            <a:r>
              <a:rPr lang="ru-RU" sz="1200" i="1" dirty="0" smtClean="0"/>
              <a:t>; и др.</a:t>
            </a:r>
            <a:r>
              <a:rPr lang="en-US" sz="1200" i="1" dirty="0" smtClean="0"/>
              <a:t>]</a:t>
            </a:r>
            <a:endParaRPr lang="ru-RU" sz="1200" dirty="0">
              <a:solidFill>
                <a:srgbClr val="000099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072206"/>
            <a:ext cx="76438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ahoma" pitchFamily="34" charset="0"/>
              </a:rPr>
              <a:t>Понижение </a:t>
            </a:r>
            <a:r>
              <a:rPr lang="ru-RU" sz="1400" b="1" i="1" dirty="0" smtClean="0">
                <a:solidFill>
                  <a:srgbClr val="FF0000"/>
                </a:solidFill>
                <a:latin typeface="Tahoma" pitchFamily="34" charset="0"/>
              </a:rPr>
              <a:t>EI</a:t>
            </a:r>
            <a:r>
              <a:rPr lang="ru-RU" sz="1400" dirty="0" smtClean="0">
                <a:latin typeface="Tahoma" pitchFamily="34" charset="0"/>
              </a:rPr>
              <a:t> и ускоряющееся возрастание </a:t>
            </a:r>
            <a:r>
              <a:rPr lang="ru-RU" sz="1400" b="1" i="1" dirty="0" smtClean="0">
                <a:solidFill>
                  <a:srgbClr val="0000CC"/>
                </a:solidFill>
                <a:latin typeface="Tahoma" pitchFamily="34" charset="0"/>
              </a:rPr>
              <a:t>CAV</a:t>
            </a:r>
            <a:r>
              <a:rPr lang="ru-RU" sz="14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</a:rPr>
              <a:t>перед горно-тектоническим ударом</a:t>
            </a:r>
            <a:endParaRPr lang="ru-RU" sz="2800" b="1" dirty="0">
              <a:latin typeface="Tahoma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966238" y="6552770"/>
            <a:ext cx="2139693" cy="29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endParaRPr lang="ru-RU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3624" y="43542"/>
            <a:ext cx="333584" cy="30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857232"/>
            <a:ext cx="1239197" cy="58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1571612"/>
            <a:ext cx="1092573" cy="65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9475" y="2357430"/>
            <a:ext cx="19145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" y="1069287"/>
            <a:ext cx="7281010" cy="493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875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1"/>
          <p:cNvSpPr>
            <a:spLocks noChangeArrowheads="1"/>
          </p:cNvSpPr>
          <p:nvPr/>
        </p:nvSpPr>
        <p:spPr bwMode="auto">
          <a:xfrm>
            <a:off x="0" y="36513"/>
            <a:ext cx="9144000" cy="775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 dirty="0"/>
              <a:t>Выводы:</a:t>
            </a:r>
            <a:endParaRPr lang="ru-RU" sz="2800" b="1" dirty="0"/>
          </a:p>
          <a:p>
            <a:pPr marL="285750" indent="-285750" algn="just">
              <a:spcBef>
                <a:spcPts val="500"/>
              </a:spcBef>
              <a:buFontTx/>
              <a:buChar char="-"/>
            </a:pPr>
            <a:r>
              <a:rPr lang="ru-RU" b="1" dirty="0" smtClean="0">
                <a:latin typeface="Arial" charset="0"/>
              </a:rPr>
              <a:t>гипотеза </a:t>
            </a:r>
            <a:r>
              <a:rPr lang="ru-RU" b="1" dirty="0">
                <a:latin typeface="Arial" charset="0"/>
              </a:rPr>
              <a:t>происхождения </a:t>
            </a:r>
            <a:r>
              <a:rPr lang="ru-RU" b="1" dirty="0" smtClean="0">
                <a:latin typeface="Arial" charset="0"/>
              </a:rPr>
              <a:t>события: событие </a:t>
            </a:r>
            <a:r>
              <a:rPr lang="ru-RU" b="1" dirty="0">
                <a:latin typeface="Arial" charset="0"/>
              </a:rPr>
              <a:t>является результатом взброса лежачего бока по полого-наклонной окисленной зоне мощностью 0.6-1.0м (</a:t>
            </a:r>
            <a:r>
              <a:rPr lang="ru-RU" b="1" dirty="0" smtClean="0">
                <a:latin typeface="Arial" charset="0"/>
              </a:rPr>
              <a:t>Разлом), </a:t>
            </a:r>
            <a:r>
              <a:rPr lang="ru-RU" b="1" dirty="0">
                <a:latin typeface="Arial" charset="0"/>
              </a:rPr>
              <a:t>проходящей по подстилающим породам согласно залеганию рудного тела, из-за снятия вертикальной нагрузки вследствие выемки руды и сохранения горизонтальной составляющей;</a:t>
            </a:r>
            <a:endParaRPr lang="ru-RU" b="1" dirty="0" smtClean="0">
              <a:latin typeface="Arial" charset="0"/>
            </a:endParaRPr>
          </a:p>
          <a:p>
            <a:pPr marL="285750" indent="-285750" algn="just">
              <a:spcBef>
                <a:spcPts val="500"/>
              </a:spcBef>
              <a:buFontTx/>
              <a:buChar char="-"/>
            </a:pPr>
            <a:endParaRPr lang="ru-RU" b="1" dirty="0">
              <a:latin typeface="Arial" charset="0"/>
            </a:endParaRPr>
          </a:p>
          <a:p>
            <a:pPr marL="285750" indent="-285750" algn="just">
              <a:spcBef>
                <a:spcPts val="500"/>
              </a:spcBef>
              <a:buFontTx/>
              <a:buChar char="-"/>
            </a:pPr>
            <a:r>
              <a:rPr lang="ru-RU" b="1" dirty="0" smtClean="0">
                <a:latin typeface="Arial" charset="0"/>
              </a:rPr>
              <a:t>величины </a:t>
            </a:r>
            <a:r>
              <a:rPr lang="ru-RU" b="1" dirty="0">
                <a:latin typeface="Arial" charset="0"/>
              </a:rPr>
              <a:t>действующих касательных напряжений в районе реализации мощного сейсмического события близки к критическим, одна из площадок действия </a:t>
            </a:r>
            <a:r>
              <a:rPr lang="ru-RU" b="1" dirty="0">
                <a:latin typeface="Arial" charset="0"/>
                <a:sym typeface="Symbol" pitchFamily="18" charset="2"/>
              </a:rPr>
              <a:t></a:t>
            </a:r>
            <a:r>
              <a:rPr lang="en-US" b="1" baseline="-25000" dirty="0">
                <a:latin typeface="Arial" charset="0"/>
              </a:rPr>
              <a:t>max</a:t>
            </a:r>
            <a:r>
              <a:rPr lang="en-US" b="1" dirty="0">
                <a:latin typeface="Arial" charset="0"/>
              </a:rPr>
              <a:t> </a:t>
            </a:r>
            <a:r>
              <a:rPr lang="ru-RU" b="1" dirty="0">
                <a:latin typeface="Arial" charset="0"/>
              </a:rPr>
              <a:t>совпадает по направлению с полого-наклонной окисленной зоной, что подтверждает высказанную в предыдущем пункте гипотезу</a:t>
            </a:r>
            <a:r>
              <a:rPr lang="ru-RU" b="1" dirty="0" smtClean="0">
                <a:latin typeface="Arial" charset="0"/>
              </a:rPr>
              <a:t>;</a:t>
            </a:r>
          </a:p>
          <a:p>
            <a:pPr marL="285750" indent="-285750" algn="just">
              <a:spcBef>
                <a:spcPts val="500"/>
              </a:spcBef>
              <a:buFontTx/>
              <a:buChar char="-"/>
            </a:pPr>
            <a:endParaRPr lang="ru-RU" b="1" dirty="0">
              <a:latin typeface="Arial" charset="0"/>
            </a:endParaRPr>
          </a:p>
          <a:p>
            <a:pPr marL="285750" indent="-285750" algn="just">
              <a:spcBef>
                <a:spcPts val="500"/>
              </a:spcBef>
              <a:buFontTx/>
              <a:buChar char="-"/>
            </a:pPr>
            <a:r>
              <a:rPr lang="ru-RU" b="1" dirty="0" smtClean="0">
                <a:latin typeface="Arial" charset="0"/>
              </a:rPr>
              <a:t>торцевой взрыв </a:t>
            </a:r>
            <a:r>
              <a:rPr lang="ru-RU" b="1" dirty="0">
                <a:latin typeface="Arial" charset="0"/>
              </a:rPr>
              <a:t>08.01.2018 мог послужить триггером мощного динамического явления </a:t>
            </a:r>
            <a:r>
              <a:rPr lang="ru-RU" b="1" dirty="0" smtClean="0">
                <a:latin typeface="Arial" charset="0"/>
              </a:rPr>
              <a:t>при достижении </a:t>
            </a:r>
            <a:r>
              <a:rPr lang="ru-RU" b="1" dirty="0">
                <a:latin typeface="Arial" charset="0"/>
              </a:rPr>
              <a:t>самим массивом горных пород предельно неустойчивого </a:t>
            </a:r>
            <a:r>
              <a:rPr lang="ru-RU" b="1" dirty="0" smtClean="0">
                <a:latin typeface="Arial" charset="0"/>
              </a:rPr>
              <a:t>состояния;</a:t>
            </a:r>
          </a:p>
          <a:p>
            <a:pPr marL="285750" indent="-285750" algn="just">
              <a:spcBef>
                <a:spcPts val="500"/>
              </a:spcBef>
              <a:buFontTx/>
              <a:buChar char="-"/>
            </a:pPr>
            <a:endParaRPr lang="ru-RU" b="1" dirty="0">
              <a:latin typeface="Arial" charset="0"/>
            </a:endParaRPr>
          </a:p>
          <a:p>
            <a:pPr marL="285750" indent="-285750" algn="just">
              <a:spcBef>
                <a:spcPts val="500"/>
              </a:spcBef>
              <a:buFontTx/>
              <a:buChar char="-"/>
            </a:pPr>
            <a:r>
              <a:rPr lang="ru-RU" b="1" dirty="0" smtClean="0">
                <a:latin typeface="Arial" charset="0"/>
              </a:rPr>
              <a:t>результаты ретроспективного анализа изменений сейсмического режима рудников и их комплексирование с результатами моделирования напряженно-деформированного состояния массива горных пород на нескольких масштабных уровнях показывают хороший потенциал для интерпретации данных сейсмического мониторинга и выявления потенциально опасных зон.</a:t>
            </a:r>
          </a:p>
          <a:p>
            <a:pPr algn="just">
              <a:spcBef>
                <a:spcPts val="500"/>
              </a:spcBef>
              <a:buFontTx/>
              <a:buChar char="-"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algn="just">
              <a:spcBef>
                <a:spcPts val="500"/>
              </a:spcBef>
              <a:buFontTx/>
              <a:buChar char="-"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algn="just">
              <a:spcBef>
                <a:spcPts val="500"/>
              </a:spcBef>
              <a:buFontTx/>
              <a:buChar char="-"/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Панорама Расвумчор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1" t="4881"/>
          <a:stretch>
            <a:fillRect/>
          </a:stretch>
        </p:blipFill>
        <p:spPr bwMode="auto">
          <a:xfrm>
            <a:off x="0" y="1203785"/>
            <a:ext cx="9166225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07185" y="4725144"/>
            <a:ext cx="7524866" cy="440787"/>
          </a:xfrm>
          <a:prstGeom prst="rect">
            <a:avLst/>
          </a:prstGeom>
        </p:spPr>
        <p:txBody>
          <a:bodyPr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defRPr/>
            </a:pPr>
            <a:r>
              <a:rPr lang="ru-RU" sz="2200" b="1" cap="all" spc="-150" dirty="0">
                <a:ln w="6350">
                  <a:noFill/>
                </a:ln>
                <a:latin typeface="Arial Black" pitchFamily="34" charset="0"/>
              </a:rPr>
              <a:t>Благодарю за внимание!</a:t>
            </a:r>
            <a:endParaRPr lang="ru-RU" sz="2500" b="1" cap="all" spc="-150" dirty="0">
              <a:ln w="6350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5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3" descr="Апатитовая дуга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50" r="4726" b="4092"/>
          <a:stretch>
            <a:fillRect/>
          </a:stretch>
        </p:blipFill>
        <p:spPr bwMode="auto">
          <a:xfrm>
            <a:off x="109538" y="823909"/>
            <a:ext cx="896302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Овал 37"/>
          <p:cNvSpPr/>
          <p:nvPr/>
        </p:nvSpPr>
        <p:spPr>
          <a:xfrm rot="18562615">
            <a:off x="8474075" y="2054221"/>
            <a:ext cx="588963" cy="417513"/>
          </a:xfrm>
          <a:prstGeom prst="ellipse">
            <a:avLst/>
          </a:prstGeom>
          <a:solidFill>
            <a:schemeClr val="tx1">
              <a:alpha val="30000"/>
            </a:schemeClr>
          </a:solidFill>
          <a:ln w="50800">
            <a:solidFill>
              <a:srgbClr val="FFAA7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47820"/>
            <a:ext cx="9072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kern="0" dirty="0">
                <a:latin typeface="+mj-lt"/>
                <a:ea typeface="+mj-ea"/>
                <a:cs typeface="+mj-cs"/>
              </a:rPr>
              <a:t>Отработка месторождений Хибинского массива</a:t>
            </a:r>
          </a:p>
        </p:txBody>
      </p:sp>
      <p:sp>
        <p:nvSpPr>
          <p:cNvPr id="13" name="TextBox 12"/>
          <p:cNvSpPr txBox="1"/>
          <p:nvPr/>
        </p:nvSpPr>
        <p:spPr>
          <a:xfrm rot="3089039">
            <a:off x="1175544" y="3395757"/>
            <a:ext cx="1765300" cy="307777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EAFF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Кировский </a:t>
            </a:r>
            <a:r>
              <a:rPr lang="ru-RU" sz="1400" b="1" dirty="0">
                <a:solidFill>
                  <a:srgbClr val="EAFF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рудник</a:t>
            </a:r>
          </a:p>
        </p:txBody>
      </p:sp>
      <p:sp>
        <p:nvSpPr>
          <p:cNvPr id="14" name="TextBox 13"/>
          <p:cNvSpPr txBox="1"/>
          <p:nvPr/>
        </p:nvSpPr>
        <p:spPr>
          <a:xfrm rot="365821">
            <a:off x="3082925" y="4516434"/>
            <a:ext cx="1684338" cy="522287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EAFF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Расвумчорский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EAFF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рудник</a:t>
            </a:r>
          </a:p>
        </p:txBody>
      </p:sp>
      <p:sp>
        <p:nvSpPr>
          <p:cNvPr id="16" name="TextBox 15"/>
          <p:cNvSpPr txBox="1"/>
          <p:nvPr/>
        </p:nvSpPr>
        <p:spPr>
          <a:xfrm rot="19332492">
            <a:off x="6735763" y="3721096"/>
            <a:ext cx="1938337" cy="307975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EAFF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Восточный рудник</a:t>
            </a:r>
          </a:p>
        </p:txBody>
      </p:sp>
      <p:sp>
        <p:nvSpPr>
          <p:cNvPr id="20" name="Овал 19"/>
          <p:cNvSpPr/>
          <p:nvPr/>
        </p:nvSpPr>
        <p:spPr>
          <a:xfrm rot="1351165">
            <a:off x="3322638" y="4017959"/>
            <a:ext cx="871537" cy="349250"/>
          </a:xfrm>
          <a:prstGeom prst="ellipse">
            <a:avLst/>
          </a:prstGeom>
          <a:solidFill>
            <a:srgbClr val="0066FF">
              <a:alpha val="45882"/>
            </a:srgbClr>
          </a:solidFill>
          <a:ln w="508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 rot="3247507">
            <a:off x="1675606" y="2329653"/>
            <a:ext cx="1368425" cy="293688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i="1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Кукисвумчорр</a:t>
            </a:r>
          </a:p>
        </p:txBody>
      </p:sp>
      <p:sp>
        <p:nvSpPr>
          <p:cNvPr id="22" name="TextBox 21"/>
          <p:cNvSpPr txBox="1"/>
          <p:nvPr/>
        </p:nvSpPr>
        <p:spPr>
          <a:xfrm rot="2582754">
            <a:off x="2486025" y="3206746"/>
            <a:ext cx="1081088" cy="293688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i="1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Юкспор</a:t>
            </a:r>
          </a:p>
        </p:txBody>
      </p:sp>
      <p:sp>
        <p:nvSpPr>
          <p:cNvPr id="23" name="TextBox 22"/>
          <p:cNvSpPr txBox="1"/>
          <p:nvPr/>
        </p:nvSpPr>
        <p:spPr>
          <a:xfrm rot="1411380">
            <a:off x="3105150" y="3568696"/>
            <a:ext cx="1265238" cy="493713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i="1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Апатитовый цирк</a:t>
            </a:r>
          </a:p>
        </p:txBody>
      </p:sp>
      <p:sp>
        <p:nvSpPr>
          <p:cNvPr id="29" name="Овал 28"/>
          <p:cNvSpPr/>
          <p:nvPr/>
        </p:nvSpPr>
        <p:spPr>
          <a:xfrm rot="21023456">
            <a:off x="4087813" y="3971921"/>
            <a:ext cx="1208087" cy="552450"/>
          </a:xfrm>
          <a:prstGeom prst="ellipse">
            <a:avLst/>
          </a:prstGeom>
          <a:solidFill>
            <a:schemeClr val="tx1">
              <a:alpha val="30000"/>
            </a:schemeClr>
          </a:solidFill>
          <a:ln w="50800">
            <a:solidFill>
              <a:srgbClr val="FFAA7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 rot="21023456">
            <a:off x="5954713" y="3741734"/>
            <a:ext cx="1268412" cy="552450"/>
          </a:xfrm>
          <a:prstGeom prst="ellipse">
            <a:avLst/>
          </a:prstGeom>
          <a:solidFill>
            <a:schemeClr val="tx1">
              <a:alpha val="30000"/>
            </a:schemeClr>
          </a:solidFill>
          <a:ln w="50800">
            <a:solidFill>
              <a:srgbClr val="FFAA7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 rot="19430260">
            <a:off x="7586663" y="2822571"/>
            <a:ext cx="898525" cy="504825"/>
          </a:xfrm>
          <a:prstGeom prst="ellipse">
            <a:avLst/>
          </a:prstGeom>
          <a:solidFill>
            <a:schemeClr val="tx1">
              <a:alpha val="30000"/>
            </a:schemeClr>
          </a:solidFill>
          <a:ln w="50800">
            <a:solidFill>
              <a:srgbClr val="FFAA7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 rot="21227977">
            <a:off x="4198938" y="3540121"/>
            <a:ext cx="1243012" cy="492125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i="1" dirty="0">
                <a:solidFill>
                  <a:srgbClr val="FFAA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Плато Расвумчорр</a:t>
            </a:r>
          </a:p>
        </p:txBody>
      </p:sp>
      <p:sp>
        <p:nvSpPr>
          <p:cNvPr id="36" name="TextBox 35"/>
          <p:cNvSpPr txBox="1"/>
          <p:nvPr/>
        </p:nvSpPr>
        <p:spPr>
          <a:xfrm rot="20598311">
            <a:off x="5886450" y="3457571"/>
            <a:ext cx="1243013" cy="276225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FFAA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Коашва</a:t>
            </a:r>
          </a:p>
        </p:txBody>
      </p:sp>
      <p:sp>
        <p:nvSpPr>
          <p:cNvPr id="37" name="TextBox 36"/>
          <p:cNvSpPr txBox="1"/>
          <p:nvPr/>
        </p:nvSpPr>
        <p:spPr>
          <a:xfrm rot="19021889">
            <a:off x="7002463" y="2676521"/>
            <a:ext cx="1360487" cy="369888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AA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Ньорпахк</a:t>
            </a:r>
          </a:p>
        </p:txBody>
      </p:sp>
      <p:sp>
        <p:nvSpPr>
          <p:cNvPr id="39" name="TextBox 38"/>
          <p:cNvSpPr txBox="1"/>
          <p:nvPr/>
        </p:nvSpPr>
        <p:spPr>
          <a:xfrm rot="18897004">
            <a:off x="7608095" y="1650202"/>
            <a:ext cx="1477962" cy="676275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AA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Олений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i="1" dirty="0">
                <a:solidFill>
                  <a:srgbClr val="FFAA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ручей</a:t>
            </a:r>
          </a:p>
        </p:txBody>
      </p:sp>
      <p:sp>
        <p:nvSpPr>
          <p:cNvPr id="2" name="Прямоугольник 1"/>
          <p:cNvSpPr/>
          <p:nvPr/>
        </p:nvSpPr>
        <p:spPr>
          <a:xfrm rot="21431278">
            <a:off x="2564829" y="1021142"/>
            <a:ext cx="5229964" cy="2361456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0087371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Апатитовая дуга 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1979613" y="2441571"/>
            <a:ext cx="6718300" cy="1881188"/>
          </a:xfrm>
          <a:custGeom>
            <a:avLst/>
            <a:gdLst>
              <a:gd name="connsiteX0" fmla="*/ 0 w 6320901"/>
              <a:gd name="connsiteY0" fmla="*/ 0 h 1828800"/>
              <a:gd name="connsiteX1" fmla="*/ 514905 w 6320901"/>
              <a:gd name="connsiteY1" fmla="*/ 692458 h 1828800"/>
              <a:gd name="connsiteX2" fmla="*/ 1029810 w 6320901"/>
              <a:gd name="connsiteY2" fmla="*/ 1331650 h 1828800"/>
              <a:gd name="connsiteX3" fmla="*/ 2148396 w 6320901"/>
              <a:gd name="connsiteY3" fmla="*/ 1828800 h 1828800"/>
              <a:gd name="connsiteX4" fmla="*/ 3320249 w 6320901"/>
              <a:gd name="connsiteY4" fmla="*/ 1642369 h 1828800"/>
              <a:gd name="connsiteX5" fmla="*/ 5370991 w 6320901"/>
              <a:gd name="connsiteY5" fmla="*/ 1367161 h 1828800"/>
              <a:gd name="connsiteX6" fmla="*/ 6303146 w 6320901"/>
              <a:gd name="connsiteY6" fmla="*/ 275208 h 1828800"/>
              <a:gd name="connsiteX7" fmla="*/ 6320901 w 6320901"/>
              <a:gd name="connsiteY7" fmla="*/ 257452 h 1828800"/>
              <a:gd name="connsiteX0" fmla="*/ 0 w 6320901"/>
              <a:gd name="connsiteY0" fmla="*/ 0 h 1828800"/>
              <a:gd name="connsiteX1" fmla="*/ 514905 w 6320901"/>
              <a:gd name="connsiteY1" fmla="*/ 692458 h 1828800"/>
              <a:gd name="connsiteX2" fmla="*/ 1029810 w 6320901"/>
              <a:gd name="connsiteY2" fmla="*/ 1331650 h 1828800"/>
              <a:gd name="connsiteX3" fmla="*/ 2148396 w 6320901"/>
              <a:gd name="connsiteY3" fmla="*/ 1828800 h 1828800"/>
              <a:gd name="connsiteX4" fmla="*/ 3385279 w 6320901"/>
              <a:gd name="connsiteY4" fmla="*/ 1729918 h 1828800"/>
              <a:gd name="connsiteX5" fmla="*/ 5370991 w 6320901"/>
              <a:gd name="connsiteY5" fmla="*/ 1367161 h 1828800"/>
              <a:gd name="connsiteX6" fmla="*/ 6303146 w 6320901"/>
              <a:gd name="connsiteY6" fmla="*/ 275208 h 1828800"/>
              <a:gd name="connsiteX7" fmla="*/ 6320901 w 6320901"/>
              <a:gd name="connsiteY7" fmla="*/ 257452 h 1828800"/>
              <a:gd name="connsiteX0" fmla="*/ 0 w 6320901"/>
              <a:gd name="connsiteY0" fmla="*/ 0 h 1828800"/>
              <a:gd name="connsiteX1" fmla="*/ 514905 w 6320901"/>
              <a:gd name="connsiteY1" fmla="*/ 692458 h 1828800"/>
              <a:gd name="connsiteX2" fmla="*/ 1029810 w 6320901"/>
              <a:gd name="connsiteY2" fmla="*/ 1331650 h 1828800"/>
              <a:gd name="connsiteX3" fmla="*/ 2148396 w 6320901"/>
              <a:gd name="connsiteY3" fmla="*/ 1828800 h 1828800"/>
              <a:gd name="connsiteX4" fmla="*/ 3385279 w 6320901"/>
              <a:gd name="connsiteY4" fmla="*/ 1729918 h 1828800"/>
              <a:gd name="connsiteX5" fmla="*/ 5343122 w 6320901"/>
              <a:gd name="connsiteY5" fmla="*/ 1318523 h 1828800"/>
              <a:gd name="connsiteX6" fmla="*/ 6303146 w 6320901"/>
              <a:gd name="connsiteY6" fmla="*/ 275208 h 1828800"/>
              <a:gd name="connsiteX7" fmla="*/ 6320901 w 6320901"/>
              <a:gd name="connsiteY7" fmla="*/ 257452 h 1828800"/>
              <a:gd name="connsiteX0" fmla="*/ 0 w 6320901"/>
              <a:gd name="connsiteY0" fmla="*/ 0 h 1828800"/>
              <a:gd name="connsiteX1" fmla="*/ 514905 w 6320901"/>
              <a:gd name="connsiteY1" fmla="*/ 692458 h 1828800"/>
              <a:gd name="connsiteX2" fmla="*/ 1029810 w 6320901"/>
              <a:gd name="connsiteY2" fmla="*/ 1331650 h 1828800"/>
              <a:gd name="connsiteX3" fmla="*/ 2148396 w 6320901"/>
              <a:gd name="connsiteY3" fmla="*/ 1828800 h 1828800"/>
              <a:gd name="connsiteX4" fmla="*/ 3385279 w 6320901"/>
              <a:gd name="connsiteY4" fmla="*/ 1729918 h 1828800"/>
              <a:gd name="connsiteX5" fmla="*/ 5343122 w 6320901"/>
              <a:gd name="connsiteY5" fmla="*/ 1318523 h 1828800"/>
              <a:gd name="connsiteX6" fmla="*/ 6303146 w 6320901"/>
              <a:gd name="connsiteY6" fmla="*/ 275208 h 1828800"/>
              <a:gd name="connsiteX7" fmla="*/ 6320901 w 6320901"/>
              <a:gd name="connsiteY7" fmla="*/ 257452 h 1828800"/>
              <a:gd name="connsiteX0" fmla="*/ 0 w 6320901"/>
              <a:gd name="connsiteY0" fmla="*/ 0 h 1828800"/>
              <a:gd name="connsiteX1" fmla="*/ 514905 w 6320901"/>
              <a:gd name="connsiteY1" fmla="*/ 692458 h 1828800"/>
              <a:gd name="connsiteX2" fmla="*/ 1029810 w 6320901"/>
              <a:gd name="connsiteY2" fmla="*/ 1331650 h 1828800"/>
              <a:gd name="connsiteX3" fmla="*/ 2148396 w 6320901"/>
              <a:gd name="connsiteY3" fmla="*/ 1828800 h 1828800"/>
              <a:gd name="connsiteX4" fmla="*/ 3385279 w 6320901"/>
              <a:gd name="connsiteY4" fmla="*/ 1729918 h 1828800"/>
              <a:gd name="connsiteX5" fmla="*/ 5343122 w 6320901"/>
              <a:gd name="connsiteY5" fmla="*/ 1318523 h 1828800"/>
              <a:gd name="connsiteX6" fmla="*/ 6303146 w 6320901"/>
              <a:gd name="connsiteY6" fmla="*/ 275208 h 1828800"/>
              <a:gd name="connsiteX7" fmla="*/ 6320901 w 6320901"/>
              <a:gd name="connsiteY7" fmla="*/ 257452 h 1828800"/>
              <a:gd name="connsiteX0" fmla="*/ 0 w 6553150"/>
              <a:gd name="connsiteY0" fmla="*/ 83017 h 1911817"/>
              <a:gd name="connsiteX1" fmla="*/ 514905 w 6553150"/>
              <a:gd name="connsiteY1" fmla="*/ 775475 h 1911817"/>
              <a:gd name="connsiteX2" fmla="*/ 1029810 w 6553150"/>
              <a:gd name="connsiteY2" fmla="*/ 1414667 h 1911817"/>
              <a:gd name="connsiteX3" fmla="*/ 2148396 w 6553150"/>
              <a:gd name="connsiteY3" fmla="*/ 1911817 h 1911817"/>
              <a:gd name="connsiteX4" fmla="*/ 3385279 w 6553150"/>
              <a:gd name="connsiteY4" fmla="*/ 1812935 h 1911817"/>
              <a:gd name="connsiteX5" fmla="*/ 5343122 w 6553150"/>
              <a:gd name="connsiteY5" fmla="*/ 1401540 h 1911817"/>
              <a:gd name="connsiteX6" fmla="*/ 6303146 w 6553150"/>
              <a:gd name="connsiteY6" fmla="*/ 358225 h 1911817"/>
              <a:gd name="connsiteX7" fmla="*/ 6553150 w 6553150"/>
              <a:gd name="connsiteY7" fmla="*/ 0 h 1911817"/>
              <a:gd name="connsiteX0" fmla="*/ 0 w 6553150"/>
              <a:gd name="connsiteY0" fmla="*/ 83017 h 1911817"/>
              <a:gd name="connsiteX1" fmla="*/ 468455 w 6553150"/>
              <a:gd name="connsiteY1" fmla="*/ 804658 h 1911817"/>
              <a:gd name="connsiteX2" fmla="*/ 1029810 w 6553150"/>
              <a:gd name="connsiteY2" fmla="*/ 1414667 h 1911817"/>
              <a:gd name="connsiteX3" fmla="*/ 2148396 w 6553150"/>
              <a:gd name="connsiteY3" fmla="*/ 1911817 h 1911817"/>
              <a:gd name="connsiteX4" fmla="*/ 3385279 w 6553150"/>
              <a:gd name="connsiteY4" fmla="*/ 1812935 h 1911817"/>
              <a:gd name="connsiteX5" fmla="*/ 5343122 w 6553150"/>
              <a:gd name="connsiteY5" fmla="*/ 1401540 h 1911817"/>
              <a:gd name="connsiteX6" fmla="*/ 6303146 w 6553150"/>
              <a:gd name="connsiteY6" fmla="*/ 358225 h 1911817"/>
              <a:gd name="connsiteX7" fmla="*/ 6553150 w 6553150"/>
              <a:gd name="connsiteY7" fmla="*/ 0 h 1911817"/>
              <a:gd name="connsiteX0" fmla="*/ 0 w 6553150"/>
              <a:gd name="connsiteY0" fmla="*/ 83017 h 1911817"/>
              <a:gd name="connsiteX1" fmla="*/ 468455 w 6553150"/>
              <a:gd name="connsiteY1" fmla="*/ 804658 h 1911817"/>
              <a:gd name="connsiteX2" fmla="*/ 1066970 w 6553150"/>
              <a:gd name="connsiteY2" fmla="*/ 1453577 h 1911817"/>
              <a:gd name="connsiteX3" fmla="*/ 2148396 w 6553150"/>
              <a:gd name="connsiteY3" fmla="*/ 1911817 h 1911817"/>
              <a:gd name="connsiteX4" fmla="*/ 3385279 w 6553150"/>
              <a:gd name="connsiteY4" fmla="*/ 1812935 h 1911817"/>
              <a:gd name="connsiteX5" fmla="*/ 5343122 w 6553150"/>
              <a:gd name="connsiteY5" fmla="*/ 1401540 h 1911817"/>
              <a:gd name="connsiteX6" fmla="*/ 6303146 w 6553150"/>
              <a:gd name="connsiteY6" fmla="*/ 358225 h 1911817"/>
              <a:gd name="connsiteX7" fmla="*/ 6553150 w 6553150"/>
              <a:gd name="connsiteY7" fmla="*/ 0 h 1911817"/>
              <a:gd name="connsiteX0" fmla="*/ 0 w 6553150"/>
              <a:gd name="connsiteY0" fmla="*/ 83017 h 1911817"/>
              <a:gd name="connsiteX1" fmla="*/ 468455 w 6553150"/>
              <a:gd name="connsiteY1" fmla="*/ 804658 h 1911817"/>
              <a:gd name="connsiteX2" fmla="*/ 1066970 w 6553150"/>
              <a:gd name="connsiteY2" fmla="*/ 1453577 h 1911817"/>
              <a:gd name="connsiteX3" fmla="*/ 2148396 w 6553150"/>
              <a:gd name="connsiteY3" fmla="*/ 1911817 h 1911817"/>
              <a:gd name="connsiteX4" fmla="*/ 3385279 w 6553150"/>
              <a:gd name="connsiteY4" fmla="*/ 1812935 h 1911817"/>
              <a:gd name="connsiteX5" fmla="*/ 5343122 w 6553150"/>
              <a:gd name="connsiteY5" fmla="*/ 1401540 h 1911817"/>
              <a:gd name="connsiteX6" fmla="*/ 6303146 w 6553150"/>
              <a:gd name="connsiteY6" fmla="*/ 358225 h 1911817"/>
              <a:gd name="connsiteX7" fmla="*/ 6553150 w 6553150"/>
              <a:gd name="connsiteY7" fmla="*/ 0 h 1911817"/>
              <a:gd name="connsiteX0" fmla="*/ 0 w 6553150"/>
              <a:gd name="connsiteY0" fmla="*/ 83017 h 1921545"/>
              <a:gd name="connsiteX1" fmla="*/ 468455 w 6553150"/>
              <a:gd name="connsiteY1" fmla="*/ 804658 h 1921545"/>
              <a:gd name="connsiteX2" fmla="*/ 1066970 w 6553150"/>
              <a:gd name="connsiteY2" fmla="*/ 1453577 h 1921545"/>
              <a:gd name="connsiteX3" fmla="*/ 2204136 w 6553150"/>
              <a:gd name="connsiteY3" fmla="*/ 1921545 h 1921545"/>
              <a:gd name="connsiteX4" fmla="*/ 3385279 w 6553150"/>
              <a:gd name="connsiteY4" fmla="*/ 1812935 h 1921545"/>
              <a:gd name="connsiteX5" fmla="*/ 5343122 w 6553150"/>
              <a:gd name="connsiteY5" fmla="*/ 1401540 h 1921545"/>
              <a:gd name="connsiteX6" fmla="*/ 6303146 w 6553150"/>
              <a:gd name="connsiteY6" fmla="*/ 358225 h 1921545"/>
              <a:gd name="connsiteX7" fmla="*/ 6553150 w 6553150"/>
              <a:gd name="connsiteY7" fmla="*/ 0 h 1921545"/>
              <a:gd name="connsiteX0" fmla="*/ 0 w 6553150"/>
              <a:gd name="connsiteY0" fmla="*/ 83017 h 1921545"/>
              <a:gd name="connsiteX1" fmla="*/ 468455 w 6553150"/>
              <a:gd name="connsiteY1" fmla="*/ 804658 h 1921545"/>
              <a:gd name="connsiteX2" fmla="*/ 1066970 w 6553150"/>
              <a:gd name="connsiteY2" fmla="*/ 1453577 h 1921545"/>
              <a:gd name="connsiteX3" fmla="*/ 2204136 w 6553150"/>
              <a:gd name="connsiteY3" fmla="*/ 1921545 h 1921545"/>
              <a:gd name="connsiteX4" fmla="*/ 3385279 w 6553150"/>
              <a:gd name="connsiteY4" fmla="*/ 1812935 h 1921545"/>
              <a:gd name="connsiteX5" fmla="*/ 5343122 w 6553150"/>
              <a:gd name="connsiteY5" fmla="*/ 1401540 h 1921545"/>
              <a:gd name="connsiteX6" fmla="*/ 6303146 w 6553150"/>
              <a:gd name="connsiteY6" fmla="*/ 358225 h 1921545"/>
              <a:gd name="connsiteX7" fmla="*/ 6553150 w 6553150"/>
              <a:gd name="connsiteY7" fmla="*/ 0 h 192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3150" h="1921545">
                <a:moveTo>
                  <a:pt x="0" y="83017"/>
                </a:moveTo>
                <a:lnTo>
                  <a:pt x="468455" y="804658"/>
                </a:lnTo>
                <a:lnTo>
                  <a:pt x="1066970" y="1453577"/>
                </a:lnTo>
                <a:cubicBezTo>
                  <a:pt x="1622534" y="1761967"/>
                  <a:pt x="1843661" y="1768798"/>
                  <a:pt x="2204136" y="1921545"/>
                </a:cubicBezTo>
                <a:cubicBezTo>
                  <a:pt x="2774359" y="1904797"/>
                  <a:pt x="2991565" y="1849138"/>
                  <a:pt x="3385279" y="1812935"/>
                </a:cubicBezTo>
                <a:cubicBezTo>
                  <a:pt x="4037893" y="1675803"/>
                  <a:pt x="4709089" y="1606766"/>
                  <a:pt x="5343122" y="1401540"/>
                </a:cubicBezTo>
                <a:cubicBezTo>
                  <a:pt x="5839640" y="966219"/>
                  <a:pt x="5983138" y="705997"/>
                  <a:pt x="6303146" y="358225"/>
                </a:cubicBezTo>
                <a:lnTo>
                  <a:pt x="6553150" y="0"/>
                </a:lnTo>
              </a:path>
            </a:pathLst>
          </a:custGeom>
          <a:ln w="50800" cap="sq">
            <a:solidFill>
              <a:schemeClr val="tx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 rot="2317426">
            <a:off x="2457450" y="3375021"/>
            <a:ext cx="669925" cy="350838"/>
          </a:xfrm>
          <a:prstGeom prst="ellipse">
            <a:avLst/>
          </a:prstGeom>
          <a:solidFill>
            <a:srgbClr val="0066FF">
              <a:alpha val="45882"/>
            </a:srgbClr>
          </a:solidFill>
          <a:ln w="508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 rot="3168916">
            <a:off x="1897856" y="2731291"/>
            <a:ext cx="676275" cy="347662"/>
          </a:xfrm>
          <a:prstGeom prst="ellipse">
            <a:avLst/>
          </a:prstGeom>
          <a:solidFill>
            <a:srgbClr val="0066FF">
              <a:alpha val="45882"/>
            </a:srgbClr>
          </a:solidFill>
          <a:ln w="508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 rot="2265303">
            <a:off x="8405813" y="2397121"/>
            <a:ext cx="298450" cy="439738"/>
          </a:xfrm>
          <a:prstGeom prst="ellipse">
            <a:avLst/>
          </a:prstGeom>
          <a:solidFill>
            <a:srgbClr val="0066FF">
              <a:alpha val="45882"/>
            </a:srgbClr>
          </a:solidFill>
          <a:ln w="508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 rot="18562615">
            <a:off x="2368551" y="3043233"/>
            <a:ext cx="368300" cy="415925"/>
          </a:xfrm>
          <a:prstGeom prst="ellipse">
            <a:avLst/>
          </a:prstGeom>
          <a:solidFill>
            <a:schemeClr val="tx1">
              <a:alpha val="30000"/>
            </a:schemeClr>
          </a:solidFill>
          <a:ln w="50800">
            <a:solidFill>
              <a:srgbClr val="FFAA7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8"/>
          <p:cNvSpPr txBox="1">
            <a:spLocks/>
          </p:cNvSpPr>
          <p:nvPr/>
        </p:nvSpPr>
        <p:spPr>
          <a:xfrm>
            <a:off x="0" y="-66675"/>
            <a:ext cx="9143999" cy="542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400"/>
              </a:lnSpc>
              <a:spcAft>
                <a:spcPts val="0"/>
              </a:spcAft>
              <a:tabLst>
                <a:tab pos="449263" algn="l"/>
              </a:tabLst>
              <a:defRPr/>
            </a:pPr>
            <a:r>
              <a:rPr lang="ru-RU" sz="1800" b="1" dirty="0"/>
              <a:t>Горно-тектонический </a:t>
            </a:r>
            <a:r>
              <a:rPr lang="ru-RU" sz="1800" b="1" dirty="0" smtClean="0"/>
              <a:t>удар </a:t>
            </a:r>
            <a:r>
              <a:rPr lang="ru-RU" sz="1800" b="1" dirty="0"/>
              <a:t>на </a:t>
            </a:r>
            <a:r>
              <a:rPr lang="ru-RU" sz="1800" b="1" dirty="0" err="1"/>
              <a:t>Расвумчоррском</a:t>
            </a:r>
            <a:r>
              <a:rPr lang="ru-RU" sz="1800" b="1" dirty="0"/>
              <a:t> </a:t>
            </a:r>
            <a:r>
              <a:rPr lang="ru-RU" sz="1800" b="1" dirty="0" smtClean="0"/>
              <a:t>руднике АО </a:t>
            </a:r>
            <a:r>
              <a:rPr lang="ru-RU" sz="1800" b="1" dirty="0"/>
              <a:t>«Апатит» 09.01.2018</a:t>
            </a:r>
          </a:p>
        </p:txBody>
      </p:sp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7045027" y="1809750"/>
            <a:ext cx="2098973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/>
              <a:t>Разрушению подверглись выработки лежачего бока </a:t>
            </a:r>
          </a:p>
          <a:p>
            <a:r>
              <a:rPr lang="ru-RU" sz="2000" b="1" dirty="0"/>
              <a:t>на отметках от +425м до +530м. </a:t>
            </a:r>
          </a:p>
          <a:p>
            <a:r>
              <a:rPr lang="ru-RU" sz="2000" b="1" dirty="0"/>
              <a:t>Объем массива, </a:t>
            </a:r>
          </a:p>
          <a:p>
            <a:r>
              <a:rPr lang="ru-RU" sz="2000" b="1" dirty="0"/>
              <a:t>в котором произошли разрушения выработок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≈135000 </a:t>
            </a:r>
            <a:r>
              <a:rPr lang="ru-RU" sz="2000" b="1" dirty="0"/>
              <a:t>м</a:t>
            </a:r>
            <a:r>
              <a:rPr lang="ru-RU" sz="2000" b="1" baseline="30000" dirty="0"/>
              <a:t>3</a:t>
            </a:r>
            <a:r>
              <a:rPr lang="ru-RU" sz="2000" b="1" dirty="0"/>
              <a:t>. </a:t>
            </a:r>
          </a:p>
        </p:txBody>
      </p:sp>
      <p:pic>
        <p:nvPicPr>
          <p:cNvPr id="47108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640"/>
          <a:stretch>
            <a:fillRect/>
          </a:stretch>
        </p:blipFill>
        <p:spPr bwMode="auto">
          <a:xfrm>
            <a:off x="104775" y="476250"/>
            <a:ext cx="33877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Рисунок 5" descr="C:\Users\user\Desktop\2018.01.09,К Статье\Рисунки_в_статье\11,+435,СКШ,03,от_Р-8+40на_вост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5" r="7085"/>
          <a:stretch>
            <a:fillRect/>
          </a:stretch>
        </p:blipFill>
        <p:spPr bwMode="auto">
          <a:xfrm>
            <a:off x="3619500" y="476250"/>
            <a:ext cx="34004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Рисунок 6" descr="C:\Users\user\Desktop\2018.01.09,К Статье\Рисунки_в_статье\12,+435,СКШ,05,Р-7,подош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9"/>
          <a:stretch>
            <a:fillRect/>
          </a:stretch>
        </p:blipFill>
        <p:spPr bwMode="auto">
          <a:xfrm>
            <a:off x="142875" y="3948113"/>
            <a:ext cx="342106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Рисунок 10" descr="C:\Users\user\Desktop\2018.01.09,К Статье\Рисунки_в_статье\13,+450,10,ВТО_1-6А,между_БДШ-11_и_БДШ-11А,скважин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03" r="3641"/>
          <a:stretch>
            <a:fillRect/>
          </a:stretch>
        </p:blipFill>
        <p:spPr bwMode="auto">
          <a:xfrm>
            <a:off x="3795713" y="3948113"/>
            <a:ext cx="30797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Прямоугольник 3"/>
          <p:cNvSpPr>
            <a:spLocks noChangeArrowheads="1"/>
          </p:cNvSpPr>
          <p:nvPr/>
        </p:nvSpPr>
        <p:spPr bwMode="auto">
          <a:xfrm>
            <a:off x="-12700" y="3101294"/>
            <a:ext cx="7085030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/>
              <a:t>Отмечены нарушения бетонного крепления, разрушения </a:t>
            </a:r>
            <a:r>
              <a:rPr lang="ru-RU" b="1" dirty="0" err="1"/>
              <a:t>приконтурной</a:t>
            </a:r>
            <a:r>
              <a:rPr lang="ru-RU" b="1" dirty="0"/>
              <a:t> части массива, смещение конструктивных элементов</a:t>
            </a:r>
            <a:endParaRPr lang="ru-RU" sz="1600" b="1" dirty="0"/>
          </a:p>
        </p:txBody>
      </p:sp>
      <p:sp>
        <p:nvSpPr>
          <p:cNvPr id="47113" name="Прямоугольник 5"/>
          <p:cNvSpPr>
            <a:spLocks noChangeArrowheads="1"/>
          </p:cNvSpPr>
          <p:nvPr/>
        </p:nvSpPr>
        <p:spPr bwMode="auto">
          <a:xfrm>
            <a:off x="36513" y="6289675"/>
            <a:ext cx="272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dirty="0"/>
              <a:t>вспучивание подошвы</a:t>
            </a:r>
          </a:p>
        </p:txBody>
      </p:sp>
      <p:sp>
        <p:nvSpPr>
          <p:cNvPr id="47114" name="Прямоугольник 6"/>
          <p:cNvSpPr>
            <a:spLocks noChangeArrowheads="1"/>
          </p:cNvSpPr>
          <p:nvPr/>
        </p:nvSpPr>
        <p:spPr bwMode="auto">
          <a:xfrm>
            <a:off x="3563938" y="6237288"/>
            <a:ext cx="403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/>
              <a:t>смещение торкрет-бетонного крепления относительно массива</a:t>
            </a: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7190713" y="486087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/>
              <a:t>М ≈</a:t>
            </a:r>
            <a:r>
              <a:rPr lang="ru-RU" sz="2400" dirty="0" smtClean="0"/>
              <a:t>3.3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Панорама Расвумчор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1" t="4881"/>
          <a:stretch>
            <a:fillRect/>
          </a:stretch>
        </p:blipFill>
        <p:spPr bwMode="auto">
          <a:xfrm>
            <a:off x="0" y="485775"/>
            <a:ext cx="9166225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09567" y="-27384"/>
            <a:ext cx="7524866" cy="440787"/>
          </a:xfrm>
          <a:prstGeom prst="rect">
            <a:avLst/>
          </a:prstGeom>
        </p:spPr>
        <p:txBody>
          <a:bodyPr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200" b="1" cap="all" spc="-150" dirty="0">
                <a:ln w="6350">
                  <a:noFill/>
                </a:ln>
                <a:latin typeface="Arial Black" pitchFamily="34" charset="0"/>
              </a:rPr>
              <a:t>  </a:t>
            </a:r>
            <a:r>
              <a:rPr lang="ru-RU" sz="2100" b="1" cap="all" spc="-150" dirty="0">
                <a:ln w="6350">
                  <a:noFill/>
                </a:ln>
                <a:latin typeface="Arial Black" pitchFamily="34" charset="0"/>
              </a:rPr>
              <a:t>Панорама </a:t>
            </a:r>
            <a:r>
              <a:rPr lang="ru-RU" sz="2100" b="1" cap="all" spc="-150" dirty="0" err="1">
                <a:ln w="6350">
                  <a:noFill/>
                </a:ln>
                <a:latin typeface="Arial Black" pitchFamily="34" charset="0"/>
              </a:rPr>
              <a:t>расвумчоррского</a:t>
            </a:r>
            <a:r>
              <a:rPr lang="ru-RU" sz="2100" b="1" cap="all" spc="-150" dirty="0">
                <a:ln w="6350">
                  <a:noFill/>
                </a:ln>
                <a:latin typeface="Arial Black" pitchFamily="34" charset="0"/>
              </a:rPr>
              <a:t> рудника</a:t>
            </a:r>
            <a:endParaRPr lang="ru-RU" sz="2100" b="1" cap="all" spc="-150" dirty="0">
              <a:ln w="6350">
                <a:noFill/>
              </a:ln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3924317"/>
            <a:ext cx="9144000" cy="440787"/>
          </a:xfrm>
          <a:prstGeom prst="rect">
            <a:avLst/>
          </a:prstGeom>
        </p:spPr>
        <p:txBody>
          <a:bodyPr lIns="45720" tIns="0" rIns="45720" bIns="0" anchor="b">
            <a:normAutofit fontScale="675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200" b="1" cap="all" spc="-15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 </a:t>
            </a:r>
            <a:r>
              <a:rPr lang="ru-RU" sz="2500" b="1" cap="all" spc="-150" dirty="0">
                <a:ln w="6350">
                  <a:noFill/>
                </a:ln>
                <a:latin typeface="Arial Black" pitchFamily="34" charset="0"/>
              </a:rPr>
              <a:t>характерные особенности отрабатываемых месторождений «апатитовый цирк»  и «плато расвумчорр»</a:t>
            </a:r>
            <a:endParaRPr lang="ru-RU" sz="2500" b="1" cap="all" spc="-150" dirty="0">
              <a:ln w="6350">
                <a:noFill/>
              </a:ln>
              <a:latin typeface="+mn-lt"/>
            </a:endParaRPr>
          </a:p>
        </p:txBody>
      </p:sp>
      <p:sp>
        <p:nvSpPr>
          <p:cNvPr id="5" name="Заголовок 8"/>
          <p:cNvSpPr txBox="1">
            <a:spLocks/>
          </p:cNvSpPr>
          <p:nvPr/>
        </p:nvSpPr>
        <p:spPr>
          <a:xfrm>
            <a:off x="-26988" y="4467225"/>
            <a:ext cx="9193213" cy="23907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800" b="1" dirty="0" smtClean="0"/>
              <a:t>направление действия тектонических напряжений по простиранию рудных тел</a:t>
            </a:r>
          </a:p>
          <a:p>
            <a:pPr marL="342900" indent="-342900" algn="just" fontAlgn="auto">
              <a:spcAft>
                <a:spcPts val="0"/>
              </a:spcAft>
              <a:buFontTx/>
              <a:buChar char="-"/>
              <a:defRPr/>
            </a:pPr>
            <a:endParaRPr lang="ru-RU" sz="1800" b="1" dirty="0" smtClean="0"/>
          </a:p>
          <a:p>
            <a:pPr marL="342900" indent="-34290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800" b="1" dirty="0" smtClean="0"/>
              <a:t>б</a:t>
            </a:r>
            <a:r>
              <a:rPr lang="en-US" sz="1800" b="1" dirty="0" smtClean="0"/>
              <a:t>ó</a:t>
            </a:r>
            <a:r>
              <a:rPr lang="ru-RU" sz="1800" b="1" dirty="0" err="1" smtClean="0"/>
              <a:t>льшая</a:t>
            </a:r>
            <a:r>
              <a:rPr lang="ru-RU" sz="1800" b="1" dirty="0" smtClean="0"/>
              <a:t> структурная </a:t>
            </a:r>
            <a:r>
              <a:rPr lang="ru-RU" sz="1800" b="1" dirty="0" err="1" smtClean="0"/>
              <a:t>нарушенность</a:t>
            </a:r>
            <a:r>
              <a:rPr lang="ru-RU" sz="1800" b="1" dirty="0" smtClean="0"/>
              <a:t> массива (по сравнению с соседними месторождениями), наличие разветвленной системы </a:t>
            </a:r>
            <a:r>
              <a:rPr lang="ru-RU" sz="1800" b="1" dirty="0" err="1" smtClean="0"/>
              <a:t>шпреуштейнизировааных</a:t>
            </a:r>
            <a:r>
              <a:rPr lang="ru-RU" sz="1800" b="1" dirty="0" smtClean="0"/>
              <a:t> разломных зон с различными углами падения и простирания</a:t>
            </a:r>
          </a:p>
          <a:p>
            <a:pPr marL="342900" indent="-342900" algn="just" fontAlgn="auto">
              <a:spcAft>
                <a:spcPts val="0"/>
              </a:spcAft>
              <a:buFontTx/>
              <a:buChar char="-"/>
              <a:defRPr/>
            </a:pPr>
            <a:endParaRPr lang="ru-RU" sz="1800" b="1" dirty="0" smtClean="0"/>
          </a:p>
          <a:p>
            <a:pPr marL="342900" indent="-34290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800" b="1" dirty="0" smtClean="0"/>
              <a:t>выраженная интенсификация </a:t>
            </a:r>
            <a:r>
              <a:rPr lang="ru-RU" sz="1800" b="1" dirty="0"/>
              <a:t>сейсмических </a:t>
            </a:r>
            <a:r>
              <a:rPr lang="ru-RU" sz="1800" b="1" dirty="0" smtClean="0"/>
              <a:t>событий в период весенних и осенних паводков</a:t>
            </a:r>
          </a:p>
          <a:p>
            <a:pPr marL="342900" indent="-342900" algn="just" fontAlgn="auto">
              <a:spcAft>
                <a:spcPts val="0"/>
              </a:spcAft>
              <a:buFontTx/>
              <a:buChar char="-"/>
              <a:defRPr/>
            </a:pPr>
            <a:endParaRPr lang="ru-RU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326" y="480267"/>
            <a:ext cx="5507732" cy="445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11113"/>
            <a:ext cx="91440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 smtClean="0"/>
              <a:t>Местоположение сейсмических событий и </a:t>
            </a:r>
            <a:r>
              <a:rPr lang="ru-RU" sz="2400" b="1" dirty="0"/>
              <a:t>торцевого </a:t>
            </a:r>
            <a:r>
              <a:rPr lang="ru-RU" sz="2400" b="1" dirty="0" smtClean="0"/>
              <a:t>взрыва</a:t>
            </a:r>
            <a:endParaRPr lang="ru-RU" sz="2400" b="1" dirty="0"/>
          </a:p>
        </p:txBody>
      </p:sp>
      <p:sp>
        <p:nvSpPr>
          <p:cNvPr id="48132" name="Прямоугольник 10"/>
          <p:cNvSpPr>
            <a:spLocks noChangeArrowheads="1"/>
          </p:cNvSpPr>
          <p:nvPr/>
        </p:nvSpPr>
        <p:spPr bwMode="auto">
          <a:xfrm>
            <a:off x="0" y="5271728"/>
            <a:ext cx="91440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dirty="0"/>
              <a:t>Все участки разрушений </a:t>
            </a:r>
            <a:r>
              <a:rPr lang="ru-RU" b="1" dirty="0" err="1"/>
              <a:t>приконтурной</a:t>
            </a:r>
            <a:r>
              <a:rPr lang="ru-RU" b="1" dirty="0"/>
              <a:t> части выработок и большинство </a:t>
            </a:r>
            <a:r>
              <a:rPr lang="ru-RU" b="1" dirty="0" smtClean="0"/>
              <a:t>зарегистрированных </a:t>
            </a:r>
            <a:r>
              <a:rPr lang="ru-RU" b="1" dirty="0"/>
              <a:t>сейсмических событий 9 января 2018г, тяготеют к полого-наклонной окисленной зоне мощностью 0.6-1.0м (</a:t>
            </a:r>
            <a:r>
              <a:rPr lang="ru-RU" b="1" dirty="0" smtClean="0"/>
              <a:t>Разлом), </a:t>
            </a:r>
            <a:r>
              <a:rPr lang="ru-RU" b="1" dirty="0"/>
              <a:t>проходящей во вмещающих породах лежачего бока согласно залеганию рудного тела. </a:t>
            </a:r>
          </a:p>
        </p:txBody>
      </p:sp>
      <p:grpSp>
        <p:nvGrpSpPr>
          <p:cNvPr id="2" name="Группа 13"/>
          <p:cNvGrpSpPr/>
          <p:nvPr/>
        </p:nvGrpSpPr>
        <p:grpSpPr>
          <a:xfrm>
            <a:off x="857224" y="1000108"/>
            <a:ext cx="1068388" cy="556684"/>
            <a:chOff x="857224" y="1000108"/>
            <a:chExt cx="1068388" cy="556684"/>
          </a:xfrm>
        </p:grpSpPr>
        <p:sp>
          <p:nvSpPr>
            <p:cNvPr id="18" name="Прямоугольник 8"/>
            <p:cNvSpPr>
              <a:spLocks noChangeArrowheads="1"/>
            </p:cNvSpPr>
            <p:nvPr/>
          </p:nvSpPr>
          <p:spPr bwMode="auto">
            <a:xfrm>
              <a:off x="857224" y="1000108"/>
              <a:ext cx="106838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r>
                <a:rPr lang="ru-RU" sz="1600" b="1" dirty="0" smtClean="0"/>
                <a:t>Разлом</a:t>
              </a:r>
              <a:endParaRPr lang="ru-RU" sz="1600" b="1" dirty="0"/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1505794" y="1246391"/>
              <a:ext cx="329902" cy="310401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2"/>
          <p:cNvGrpSpPr/>
          <p:nvPr/>
        </p:nvGrpSpPr>
        <p:grpSpPr>
          <a:xfrm>
            <a:off x="4860032" y="3904595"/>
            <a:ext cx="1068388" cy="1160045"/>
            <a:chOff x="3467804" y="3933850"/>
            <a:chExt cx="1068388" cy="1160045"/>
          </a:xfrm>
        </p:grpSpPr>
        <p:sp>
          <p:nvSpPr>
            <p:cNvPr id="26" name="Прямоугольник 8"/>
            <p:cNvSpPr>
              <a:spLocks noChangeArrowheads="1"/>
            </p:cNvSpPr>
            <p:nvPr/>
          </p:nvSpPr>
          <p:spPr bwMode="auto">
            <a:xfrm>
              <a:off x="3467804" y="4509120"/>
              <a:ext cx="1068388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/>
                <a:t>Торцевой взрыв</a:t>
              </a:r>
              <a:endParaRPr lang="ru-RU" sz="1600" b="1" dirty="0"/>
            </a:p>
          </p:txBody>
        </p:sp>
        <p:cxnSp>
          <p:nvCxnSpPr>
            <p:cNvPr id="27" name="Прямая со стрелкой 26"/>
            <p:cNvCxnSpPr>
              <a:stCxn id="26" idx="0"/>
            </p:cNvCxnSpPr>
            <p:nvPr/>
          </p:nvCxnSpPr>
          <p:spPr>
            <a:xfrm rot="5400000" flipH="1" flipV="1">
              <a:off x="3714760" y="4221088"/>
              <a:ext cx="575270" cy="794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9050" y="107950"/>
            <a:ext cx="91630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/>
              <a:t>Геомеханическая конечно-элементная 3</a:t>
            </a:r>
            <a:r>
              <a:rPr lang="en-US" sz="2000" b="1" dirty="0"/>
              <a:t>D </a:t>
            </a:r>
            <a:r>
              <a:rPr lang="ru-RU" sz="2000" b="1" dirty="0"/>
              <a:t>модель </a:t>
            </a:r>
            <a:r>
              <a:rPr lang="ru-RU" sz="2000" b="1" dirty="0" err="1"/>
              <a:t>Расвумчорского</a:t>
            </a:r>
            <a:r>
              <a:rPr lang="ru-RU" sz="2000" b="1" dirty="0"/>
              <a:t> рудника </a:t>
            </a:r>
          </a:p>
        </p:txBody>
      </p:sp>
      <p:pic>
        <p:nvPicPr>
          <p:cNvPr id="50180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14422"/>
            <a:ext cx="4130672" cy="31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Рисунок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" y="3860800"/>
            <a:ext cx="4287838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Рисунок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1" y="4657205"/>
            <a:ext cx="5341943" cy="212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43438" y="428604"/>
            <a:ext cx="3563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cs typeface="Arial" charset="0"/>
              </a:rPr>
              <a:t>Размерность модели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cs typeface="Arial" charset="0"/>
              </a:rPr>
              <a:t> 862 512 узлов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929330"/>
            <a:ext cx="3635896" cy="3385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spc="-20" dirty="0">
                <a:solidFill>
                  <a:prstClr val="black"/>
                </a:solidFill>
                <a:cs typeface="Arial" charset="0"/>
              </a:rPr>
              <a:t>Разрез вкрест простирания рудного тела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1214422"/>
            <a:ext cx="2592288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cs typeface="Arial" charset="0"/>
              </a:rPr>
              <a:t>Горизонтальное сечение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6182" y="6475904"/>
            <a:ext cx="3471756" cy="3385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cs typeface="Arial" charset="0"/>
              </a:rPr>
              <a:t>Разрез по простиранию рудного тела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42" y="486660"/>
            <a:ext cx="44672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Прямоугольник 2"/>
          <p:cNvSpPr>
            <a:spLocks noChangeArrowheads="1"/>
          </p:cNvSpPr>
          <p:nvPr/>
        </p:nvSpPr>
        <p:spPr bwMode="auto">
          <a:xfrm>
            <a:off x="0" y="60270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Одна </a:t>
            </a:r>
            <a:r>
              <a:rPr lang="ru-RU" sz="1600" b="1" dirty="0"/>
              <a:t>из площадок действия </a:t>
            </a:r>
            <a:r>
              <a:rPr lang="ru-RU" sz="1600" b="1" dirty="0" smtClean="0">
                <a:latin typeface="Arial" charset="0"/>
                <a:sym typeface="Symbol" pitchFamily="18" charset="2"/>
              </a:rPr>
              <a:t></a:t>
            </a:r>
            <a:r>
              <a:rPr lang="en-US" sz="1600" b="1" baseline="-25000" dirty="0" smtClean="0">
                <a:latin typeface="Arial" charset="0"/>
              </a:rPr>
              <a:t>max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ru-RU" sz="1600" b="1" dirty="0" smtClean="0"/>
              <a:t>совпадает </a:t>
            </a:r>
            <a:r>
              <a:rPr lang="ru-RU" sz="1600" b="1" dirty="0"/>
              <a:t>по направлению с разломной зоной, по которой с большой вероятностью и произошла </a:t>
            </a:r>
            <a:r>
              <a:rPr lang="ru-RU" sz="1600" b="1" dirty="0" smtClean="0"/>
              <a:t>подвижка. Ранее вблизи этой разломной зоны уже происходили горные удары.</a:t>
            </a:r>
            <a:endParaRPr lang="ru-RU" sz="1600" b="1" dirty="0"/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385054" y="962226"/>
            <a:ext cx="8286775" cy="49631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061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Расчетные данные о поле напряжений при состоянии горных работ на начало 2018 года (горизонт +450м) </a:t>
            </a:r>
            <a:r>
              <a:rPr lang="ru-RU" sz="2000" b="1" dirty="0" smtClean="0"/>
              <a:t>совместно с фактически произошедшими сейсмическими событиями (январь 2018г.).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4530377"/>
              </p:ext>
            </p:extLst>
          </p:nvPr>
        </p:nvGraphicFramePr>
        <p:xfrm>
          <a:off x="-34926" y="620688"/>
          <a:ext cx="9144001" cy="28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63335490"/>
              </p:ext>
            </p:extLst>
          </p:nvPr>
        </p:nvGraphicFramePr>
        <p:xfrm>
          <a:off x="-34924" y="3545632"/>
          <a:ext cx="9143999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-15875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/>
              <a:t>Сейсмическая активность и торцевые взрывы в районе ГТУ </a:t>
            </a:r>
          </a:p>
          <a:p>
            <a:pPr algn="ctr" eaLnBrk="1" hangingPunct="1">
              <a:defRPr/>
            </a:pPr>
            <a:r>
              <a:rPr lang="ru-RU" sz="2000" b="1" dirty="0" smtClean="0"/>
              <a:t>за период 01.01.2017-14.01.2018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84976" y="4371568"/>
            <a:ext cx="6115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7030A0"/>
                </a:solidFill>
              </a:rPr>
              <a:t>181</a:t>
            </a:r>
            <a:endParaRPr lang="ru-RU" sz="105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8604163" y="4437112"/>
            <a:ext cx="288032" cy="6526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-15875"/>
            <a:ext cx="9109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/>
              <a:t>Вероятностный подход к оценке сейсмической опасности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716" y="384235"/>
            <a:ext cx="46244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/>
              <a:t>Методика комплексной оценки </a:t>
            </a:r>
            <a:r>
              <a:rPr lang="ru-RU" sz="1600" dirty="0" smtClean="0"/>
              <a:t>нескольких прогностических критериев: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600" dirty="0" smtClean="0"/>
              <a:t>критерий изменения фрактального размера пространственного распределения сейсмических событий,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600" dirty="0" smtClean="0"/>
              <a:t>критерий изменения угла наклона графика повторяемости сейсмических событий,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600" dirty="0" smtClean="0"/>
              <a:t>концентрационный критерий.</a:t>
            </a:r>
            <a:endParaRPr lang="ru-RU" sz="1600" i="1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94509351"/>
              </p:ext>
            </p:extLst>
          </p:nvPr>
        </p:nvGraphicFramePr>
        <p:xfrm>
          <a:off x="6097255" y="507928"/>
          <a:ext cx="1440160" cy="679626"/>
        </p:xfrm>
        <a:graphic>
          <a:graphicData uri="http://schemas.openxmlformats.org/presentationml/2006/ole">
            <p:oleObj spid="_x0000_s2163" name="Формула" r:id="rId3" imgW="863225" imgH="444307" progId="Equation.3">
              <p:embed/>
            </p:oleObj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4511492" y="2564904"/>
            <a:ext cx="4632508" cy="4322124"/>
            <a:chOff x="4511492" y="2564904"/>
            <a:chExt cx="4632508" cy="432212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511492" y="2564904"/>
              <a:ext cx="4632508" cy="4121752"/>
              <a:chOff x="4526692" y="2348427"/>
              <a:chExt cx="4632508" cy="412175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4526692" y="5085184"/>
                <a:ext cx="463250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/>
                  <a:t>Карты </a:t>
                </a:r>
                <a:r>
                  <a:rPr lang="ru-RU" sz="1400" dirty="0" smtClean="0"/>
                  <a:t>вероятностей обнаружения сильных </a:t>
                </a:r>
                <a:r>
                  <a:rPr lang="ru-RU" sz="1400" dirty="0"/>
                  <a:t>сейсмических событий и распределения </a:t>
                </a:r>
                <a:r>
                  <a:rPr lang="ru-RU" sz="1400" dirty="0" smtClean="0"/>
                  <a:t>напряжений (на </a:t>
                </a:r>
                <a:r>
                  <a:rPr lang="ru-RU" sz="1400" dirty="0"/>
                  <a:t>01.01.2018г., </a:t>
                </a:r>
                <a:r>
                  <a:rPr lang="ru-RU" sz="1400" dirty="0" err="1"/>
                  <a:t>Расвумчоррский</a:t>
                </a:r>
                <a:r>
                  <a:rPr lang="ru-RU" sz="1400" dirty="0"/>
                  <a:t> рудник, район ГТУ, проекция на </a:t>
                </a:r>
                <a:r>
                  <a:rPr lang="ru-RU" sz="1400" dirty="0" err="1"/>
                  <a:t>отм</a:t>
                </a:r>
                <a:r>
                  <a:rPr lang="ru-RU" sz="1400" dirty="0"/>
                  <a:t>. +452 м), совмещенные с фактическим проявлением сейсмических событий в течение января 2018 г</a:t>
                </a:r>
                <a:r>
                  <a:rPr lang="ru-RU" sz="1400" dirty="0" smtClean="0"/>
                  <a:t>.</a:t>
                </a:r>
              </a:p>
              <a:p>
                <a:r>
                  <a:rPr lang="ru-RU" sz="1400" dirty="0" smtClean="0"/>
                  <a:t>Прогнозный признак – аномалия по критерию </a:t>
                </a:r>
                <a:endParaRPr lang="ru-RU" sz="1400" dirty="0"/>
              </a:p>
            </p:txBody>
          </p:sp>
          <p:pic>
            <p:nvPicPr>
              <p:cNvPr id="4" name="Рисунок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4909"/>
              <a:stretch/>
            </p:blipFill>
            <p:spPr bwMode="auto">
              <a:xfrm>
                <a:off x="4654205" y="2348427"/>
                <a:ext cx="4326260" cy="276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69369906"/>
                </p:ext>
              </p:extLst>
            </p:nvPr>
          </p:nvGraphicFramePr>
          <p:xfrm>
            <a:off x="8172928" y="6578383"/>
            <a:ext cx="292193" cy="308645"/>
          </p:xfrm>
          <a:graphic>
            <a:graphicData uri="http://schemas.openxmlformats.org/presentationml/2006/ole">
              <p:oleObj spid="_x0000_s2164" name="Формула" r:id="rId5" imgW="215640" imgH="241200" progId="Equation.3">
                <p:embed/>
              </p:oleObj>
            </a:graphicData>
          </a:graphic>
        </p:graphicFrame>
      </p:grpSp>
      <p:sp>
        <p:nvSpPr>
          <p:cNvPr id="3" name="Прямоугольник 2"/>
          <p:cNvSpPr/>
          <p:nvPr/>
        </p:nvSpPr>
        <p:spPr>
          <a:xfrm>
            <a:off x="0" y="256490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Вероятность</a:t>
            </a:r>
            <a:r>
              <a:rPr lang="ru-RU" sz="1600" dirty="0"/>
              <a:t> </a:t>
            </a:r>
            <a:r>
              <a:rPr lang="ru-RU" sz="1600" b="1" dirty="0" smtClean="0"/>
              <a:t>возникновения </a:t>
            </a:r>
            <a:r>
              <a:rPr lang="ru-RU" sz="1600" dirty="0" smtClean="0"/>
              <a:t>сильного </a:t>
            </a:r>
            <a:r>
              <a:rPr lang="ru-RU" sz="1600" dirty="0"/>
              <a:t>сейсмического события при наличии </a:t>
            </a:r>
            <a:r>
              <a:rPr lang="ru-RU" sz="1600" dirty="0" smtClean="0"/>
              <a:t>прогнозного признака (вероятность обнаружения</a:t>
            </a:r>
            <a:r>
              <a:rPr lang="ru-RU" sz="1400" dirty="0" smtClean="0"/>
              <a:t>)</a:t>
            </a:r>
          </a:p>
          <a:p>
            <a:r>
              <a:rPr lang="en-US" sz="1400" dirty="0" smtClean="0"/>
              <a:t>[</a:t>
            </a:r>
            <a:r>
              <a:rPr lang="ru-RU" sz="1400" dirty="0" err="1" smtClean="0"/>
              <a:t>Завьялов</a:t>
            </a:r>
            <a:r>
              <a:rPr lang="en-US" sz="1400" dirty="0" smtClean="0"/>
              <a:t> </a:t>
            </a:r>
            <a:r>
              <a:rPr lang="ru-RU" sz="1400" dirty="0" smtClean="0"/>
              <a:t>А.Д., 2006</a:t>
            </a:r>
            <a:r>
              <a:rPr lang="en-US" sz="1400" dirty="0" smtClean="0"/>
              <a:t>]</a:t>
            </a:r>
            <a:r>
              <a:rPr lang="ru-RU" sz="1600" dirty="0" smtClean="0"/>
              <a:t>:</a:t>
            </a:r>
            <a:endParaRPr lang="ru-RU" sz="1600" dirty="0"/>
          </a:p>
        </p:txBody>
      </p:sp>
      <p:sp>
        <p:nvSpPr>
          <p:cNvPr id="2166" name="Rectangle 1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65" name="Picture 11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786190"/>
            <a:ext cx="1400175" cy="40957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4303455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       </a:t>
            </a:r>
            <a:r>
              <a:rPr lang="ru-RU" sz="1200" dirty="0" smtClean="0"/>
              <a:t>- общее число аномалий,  </a:t>
            </a:r>
          </a:p>
          <a:p>
            <a:r>
              <a:rPr lang="ru-RU" sz="1200" dirty="0" smtClean="0"/>
              <a:t>       - число аномалий, для которых время ожидания сильного события превысило среднее время ожидания сильных сейсмических событий,</a:t>
            </a:r>
          </a:p>
          <a:p>
            <a:r>
              <a:rPr lang="ru-RU" sz="1200" dirty="0" smtClean="0"/>
              <a:t>       - общее число сильных сейсмических событий, возникших за время наблюдений на определенной площади наблюдений</a:t>
            </a:r>
            <a:endParaRPr lang="ru-RU" sz="1200" dirty="0"/>
          </a:p>
        </p:txBody>
      </p:sp>
      <p:sp>
        <p:nvSpPr>
          <p:cNvPr id="2168" name="Rectangle 1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67" name="Picture 1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742" y="4395794"/>
            <a:ext cx="219075" cy="209550"/>
          </a:xfrm>
          <a:prstGeom prst="rect">
            <a:avLst/>
          </a:prstGeom>
          <a:noFill/>
        </p:spPr>
      </p:pic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72" name="Rectangle 1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71" name="Picture 12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504" y="4610426"/>
            <a:ext cx="219075" cy="209550"/>
          </a:xfrm>
          <a:prstGeom prst="rect">
            <a:avLst/>
          </a:prstGeom>
          <a:noFill/>
        </p:spPr>
      </p:pic>
      <p:sp>
        <p:nvSpPr>
          <p:cNvPr id="2174" name="Rectangle 1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73" name="Picture 12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632" y="5137162"/>
            <a:ext cx="209550" cy="20955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5000596" y="1269984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N</a:t>
            </a:r>
            <a:r>
              <a:rPr lang="en-US" sz="1200" dirty="0" smtClean="0"/>
              <a:t> </a:t>
            </a:r>
            <a:r>
              <a:rPr lang="ru-RU" sz="1200" dirty="0" smtClean="0"/>
              <a:t>– количество отдельных прогностических критериев,  </a:t>
            </a:r>
          </a:p>
          <a:p>
            <a:r>
              <a:rPr lang="ru-RU" sz="1200" dirty="0" smtClean="0"/>
              <a:t> </a:t>
            </a:r>
            <a:r>
              <a:rPr lang="en-US" sz="1200" i="1" dirty="0" smtClean="0"/>
              <a:t>k</a:t>
            </a:r>
            <a:r>
              <a:rPr lang="en-US" sz="1200" i="1" baseline="-25000" dirty="0" smtClean="0"/>
              <a:t>ij</a:t>
            </a:r>
            <a:r>
              <a:rPr lang="ru-RU" sz="1200" dirty="0" smtClean="0"/>
              <a:t>- приведенное значение прогностического критерия </a:t>
            </a:r>
            <a:r>
              <a:rPr lang="en-US" sz="1200" i="1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smtClean="0"/>
              <a:t>в пространственно-временной ячейке </a:t>
            </a:r>
            <a:r>
              <a:rPr lang="en-US" sz="1200" i="1" dirty="0" smtClean="0"/>
              <a:t>j</a:t>
            </a:r>
            <a:endParaRPr lang="ru-RU" sz="1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</TotalTime>
  <Words>731</Words>
  <Application>Microsoft Office PowerPoint</Application>
  <PresentationFormat>Экран (4:3)</PresentationFormat>
  <Paragraphs>90</Paragraphs>
  <Slides>13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Формула</vt:lpstr>
      <vt:lpstr>Применение комплексного подхода к прогнозу опасных динамических явлений на примере ретроспективных данных в районе горно-тектонического удара на Расвумчоррском руднике 09.01.2018.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2019-02-26T12:47:09Z</cp:lastPrinted>
  <dcterms:created xsi:type="dcterms:W3CDTF">2019-02-19T20:04:38Z</dcterms:created>
  <dcterms:modified xsi:type="dcterms:W3CDTF">2019-06-06T05:25:11Z</dcterms:modified>
</cp:coreProperties>
</file>