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88638" cy="7562850"/>
  <p:notesSz cx="6858000" cy="9144000"/>
  <p:defaultTextStyle>
    <a:defPPr>
      <a:defRPr lang="en-US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350" y="-9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BF424-B254-40F4-8212-C697E0226054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45C0-1F6A-423C-BCF5-AE34779C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CD5-493A-44BC-8D6A-390CCB95EDAE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E2C-A6E5-413C-A2C4-71FD515424FC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5B17-6BAC-4FFF-A709-411F0BA77D0D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5E7E-1977-4E80-8AB7-DF9AE50D8D5E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7AFD-06D7-4E93-B36F-4789C959F495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0C70-D98A-4619-BAAF-AAF2FD15602D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CC24-0B56-4D60-BC6F-4A92DDA020DF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D37D-F9CA-42F6-9DD9-E65229234CB5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3C0-2B8D-4393-A3DC-2EA345C059E9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6B04-5478-4BB6-B96C-EFDC5D5DA935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63D-771D-44A9-8D0F-3813601C96AC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FED5-8CC2-452C-8C4E-29D67C6D878B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А. Губарь. Доклад на V Международной конференции «Триггерные эффекты в геосистемах»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504" y="336127"/>
            <a:ext cx="9085342" cy="2689013"/>
          </a:xfrm>
        </p:spPr>
        <p:txBody>
          <a:bodyPr>
            <a:normAutofit fontScale="90000"/>
          </a:bodyPr>
          <a:lstStyle/>
          <a:p>
            <a:pPr indent="390353">
              <a:lnSpc>
                <a:spcPct val="1500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/>
                <a:ea typeface="MS Mincho"/>
              </a:rPr>
              <a:t>О ТОЧНОСТИ ОСРЕДНЕНИЯ В ПЛОСКИХ ЗАДАЧАХ STIC</a:t>
            </a:r>
            <a:r>
              <a:rPr lang="en-US" sz="3600" b="1" dirty="0" smtClean="0">
                <a:latin typeface="Times New Roman"/>
                <a:ea typeface="MS Mincho"/>
              </a:rPr>
              <a:t>K-SLIP </a:t>
            </a:r>
            <a:r>
              <a:rPr lang="ru-RU" sz="3600" b="1" dirty="0" smtClean="0">
                <a:latin typeface="Times New Roman"/>
                <a:ea typeface="MS Mincho"/>
              </a:rPr>
              <a:t>И МОДЕЛИРОВАНИИЯ ТЕКТОНИЧЕСКИХ ЗЕМЛЕТРЯСЕНИЙ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47701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Губарь А.Ю.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ИФЗ РАН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00919" y="7009642"/>
            <a:ext cx="8610599" cy="402652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3719" y="7009642"/>
            <a:ext cx="7772399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3719" y="276225"/>
          <a:ext cx="9164637" cy="7083425"/>
        </p:xfrm>
        <a:graphic>
          <a:graphicData uri="http://schemas.openxmlformats.org/presentationml/2006/ole">
            <p:oleObj spid="_x0000_s24578" name="Document" r:id="rId3" imgW="9164709" imgH="708348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1319" y="7009642"/>
            <a:ext cx="8458199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7519" y="395288"/>
          <a:ext cx="9677400" cy="7167562"/>
        </p:xfrm>
        <a:graphic>
          <a:graphicData uri="http://schemas.openxmlformats.org/presentationml/2006/ole">
            <p:oleObj spid="_x0000_s25602" name="Document" r:id="rId3" imgW="9164709" imgH="718783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1319" y="7009642"/>
            <a:ext cx="8000999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9275" y="658813"/>
          <a:ext cx="9856788" cy="5980112"/>
        </p:xfrm>
        <a:graphic>
          <a:graphicData uri="http://schemas.openxmlformats.org/presentationml/2006/ole">
            <p:oleObj spid="_x0000_s26626" name="Document" r:id="rId3" imgW="10263401" imgH="635893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19" y="7009642"/>
            <a:ext cx="7924800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3719" y="276225"/>
          <a:ext cx="9136063" cy="4741862"/>
        </p:xfrm>
        <a:graphic>
          <a:graphicData uri="http://schemas.openxmlformats.org/presentationml/2006/ole">
            <p:oleObj spid="_x0000_s27650" name="Document" r:id="rId3" imgW="9136601" imgH="474127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3719" y="7009642"/>
            <a:ext cx="9220199" cy="402652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8919" y="0"/>
          <a:ext cx="10210800" cy="6918326"/>
        </p:xfrm>
        <a:graphic>
          <a:graphicData uri="http://schemas.openxmlformats.org/presentationml/2006/ole">
            <p:oleObj spid="_x0000_s2049" name="Document" r:id="rId3" imgW="8942727" imgH="691903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7160198"/>
            <a:ext cx="8458200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35119" y="7160198"/>
            <a:ext cx="2494016" cy="402652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hester-Fault 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920" y="276225"/>
            <a:ext cx="99822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19" y="7160198"/>
            <a:ext cx="8382000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58919" y="7160198"/>
            <a:ext cx="2494016" cy="402652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Блок-схема краевой задач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2003"/>
            <a:ext cx="10688638" cy="692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5119" y="7009642"/>
            <a:ext cx="8458200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10688637" cy="6559550"/>
        </p:xfrm>
        <a:graphic>
          <a:graphicData uri="http://schemas.openxmlformats.org/presentationml/2006/ole">
            <p:oleObj spid="_x0000_s17410" name="Document" r:id="rId3" imgW="7121624" imgH="5554970" progId="Word.Document.12">
              <p:embed/>
            </p:oleObj>
          </a:graphicData>
        </a:graphic>
      </p:graphicFrame>
      <p:pic>
        <p:nvPicPr>
          <p:cNvPr id="6" name="Picture 5" descr="5. Обозначения U=U1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2425"/>
            <a:ext cx="10688638" cy="654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05719" y="7009642"/>
            <a:ext cx="7696200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6. ГУ. 3-4-5-6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225"/>
            <a:ext cx="10688638" cy="676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1320" y="7009642"/>
            <a:ext cx="8001000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62718" y="428625"/>
          <a:ext cx="10525919" cy="6553200"/>
        </p:xfrm>
        <a:graphic>
          <a:graphicData uri="http://schemas.openxmlformats.org/presentationml/2006/ole">
            <p:oleObj spid="_x0000_s21532" name="Document" r:id="rId3" imgW="11589581" imgH="710795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1319" y="7009642"/>
            <a:ext cx="7848599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1319" y="352425"/>
          <a:ext cx="10297319" cy="6594475"/>
        </p:xfrm>
        <a:graphic>
          <a:graphicData uri="http://schemas.openxmlformats.org/presentationml/2006/ole">
            <p:oleObj spid="_x0000_s22530" name="Document" r:id="rId3" imgW="9136601" imgH="734112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1319" y="7009642"/>
            <a:ext cx="8305799" cy="4026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А. Губарь. Доклад на V Международной конференции «Триггерные эффекты в геосистемах»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19919" y="352426"/>
          <a:ext cx="9677400" cy="6853238"/>
        </p:xfrm>
        <a:graphic>
          <a:graphicData uri="http://schemas.openxmlformats.org/presentationml/2006/ole">
            <p:oleObj spid="_x0000_s23554" name="Document" r:id="rId3" imgW="9136601" imgH="7306943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225</Words>
  <Application>Microsoft Office PowerPoint</Application>
  <PresentationFormat>Custom</PresentationFormat>
  <Paragraphs>29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Document</vt:lpstr>
      <vt:lpstr>Microsoft Office Word Document</vt:lpstr>
      <vt:lpstr>О ТОЧНОСТИ ОСРЕДНЕНИЯ В ПЛОСКИХ ЗАДАЧАХ STICK-SLIP И МОДЕЛИРОВАНИИЯ ТЕКТОНИЧЕСКИХ ЗЕМЛЕТРЯСЕНИЙ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ТОЧНОСТИ ОСРЕДНЕНИЯ В ПЛОСКИХ ЗАДАЧАХ STICK-SLIP И МОДЕЛИРОВАНИЯ ТЕКТОНИЧЕСКИХ ЗЕМЛЕТРЯСЕНИЙ</dc:title>
  <dc:creator>Admin</dc:creator>
  <cp:lastModifiedBy>Alexander Gubar</cp:lastModifiedBy>
  <cp:revision>50</cp:revision>
  <dcterms:created xsi:type="dcterms:W3CDTF">2006-08-16T00:00:00Z</dcterms:created>
  <dcterms:modified xsi:type="dcterms:W3CDTF">2019-06-06T10:05:29Z</dcterms:modified>
</cp:coreProperties>
</file>