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8" r:id="rId3"/>
    <p:sldId id="260" r:id="rId4"/>
    <p:sldId id="266" r:id="rId5"/>
    <p:sldId id="259" r:id="rId6"/>
    <p:sldId id="286" r:id="rId7"/>
    <p:sldId id="287" r:id="rId8"/>
    <p:sldId id="284" r:id="rId9"/>
    <p:sldId id="288" r:id="rId10"/>
    <p:sldId id="265" r:id="rId11"/>
    <p:sldId id="290" r:id="rId12"/>
    <p:sldId id="292" r:id="rId13"/>
    <p:sldId id="283" r:id="rId14"/>
    <p:sldId id="291" r:id="rId15"/>
    <p:sldId id="26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901" autoAdjust="0"/>
    <p:restoredTop sz="94660"/>
  </p:normalViewPr>
  <p:slideViewPr>
    <p:cSldViewPr>
      <p:cViewPr>
        <p:scale>
          <a:sx n="75" d="100"/>
          <a:sy n="75" d="100"/>
        </p:scale>
        <p:origin x="-1392" y="-7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4EC50-6292-4CC1-A3CB-3DF2373CA75D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99DCF-E8F4-4069-A1FD-48720403091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99DCF-E8F4-4069-A1FD-487204030912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258D3-E721-4229-BC27-DEFDAB1A1CA2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E4DF-450E-4842-88A5-781B29AF82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258D3-E721-4229-BC27-DEFDAB1A1CA2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E4DF-450E-4842-88A5-781B29AF82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258D3-E721-4229-BC27-DEFDAB1A1CA2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E4DF-450E-4842-88A5-781B29AF82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258D3-E721-4229-BC27-DEFDAB1A1CA2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E4DF-450E-4842-88A5-781B29AF82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258D3-E721-4229-BC27-DEFDAB1A1CA2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E4DF-450E-4842-88A5-781B29AF82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258D3-E721-4229-BC27-DEFDAB1A1CA2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E4DF-450E-4842-88A5-781B29AF82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258D3-E721-4229-BC27-DEFDAB1A1CA2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E4DF-450E-4842-88A5-781B29AF82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258D3-E721-4229-BC27-DEFDAB1A1CA2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E4DF-450E-4842-88A5-781B29AF82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258D3-E721-4229-BC27-DEFDAB1A1CA2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E4DF-450E-4842-88A5-781B29AF82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258D3-E721-4229-BC27-DEFDAB1A1CA2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E4DF-450E-4842-88A5-781B29AF82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258D3-E721-4229-BC27-DEFDAB1A1CA2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E4DF-450E-4842-88A5-781B29AF82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258D3-E721-4229-BC27-DEFDAB1A1CA2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AE4DF-450E-4842-88A5-781B29AF826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1400160" y="1385907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885824" y="1385907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3671907" y="1400160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714620"/>
            <a:ext cx="7772400" cy="1470025"/>
          </a:xfrm>
        </p:spPr>
        <p:txBody>
          <a:bodyPr>
            <a:noAutofit/>
          </a:bodyPr>
          <a:lstStyle/>
          <a:p>
            <a:r>
              <a:rPr lang="ru-RU" sz="2400" dirty="0" smtClean="0"/>
              <a:t>Взаимосвязь неотектоники и полезных ископаемых района </a:t>
            </a:r>
            <a:r>
              <a:rPr lang="ru-RU" sz="2400" dirty="0" err="1" smtClean="0"/>
              <a:t>Оленекского</a:t>
            </a:r>
            <a:r>
              <a:rPr lang="ru-RU" sz="2400" dirty="0" smtClean="0"/>
              <a:t> поднятия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43464" y="6143644"/>
            <a:ext cx="4400536" cy="500066"/>
          </a:xfrm>
        </p:spPr>
        <p:txBody>
          <a:bodyPr>
            <a:normAutofit fontScale="77500" lnSpcReduction="20000"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Гордеев Н</a:t>
            </a:r>
            <a:r>
              <a:rPr lang="en-US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Сим Л.А., 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Суханова Т.В., Бондарь И.В.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ÐÐ¤Ð Ð ÐÐ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85728"/>
            <a:ext cx="685800" cy="657226"/>
          </a:xfrm>
          <a:prstGeom prst="rect">
            <a:avLst/>
          </a:prstGeom>
          <a:noFill/>
        </p:spPr>
      </p:pic>
      <p:pic>
        <p:nvPicPr>
          <p:cNvPr id="11" name="Picture 5" descr="C:\Users\Nik\Desktop\1-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214290"/>
            <a:ext cx="1666019" cy="78581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857224" y="6215082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г. </a:t>
            </a:r>
            <a:r>
              <a:rPr lang="ru-RU" dirty="0" smtClean="0"/>
              <a:t>Москва</a:t>
            </a:r>
            <a:r>
              <a:rPr lang="ru-RU" dirty="0" smtClean="0"/>
              <a:t>, 2019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Безымянный1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168946" y="-11911"/>
            <a:ext cx="11241672" cy="6869911"/>
          </a:xfrm>
        </p:spPr>
      </p:pic>
      <p:sp>
        <p:nvSpPr>
          <p:cNvPr id="9" name="TextBox 8"/>
          <p:cNvSpPr txBox="1"/>
          <p:nvPr/>
        </p:nvSpPr>
        <p:spPr>
          <a:xfrm>
            <a:off x="5072066" y="6072206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Вертикальный масштаб 1:10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(виртуальный)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844" y="357166"/>
            <a:ext cx="2285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3D</a:t>
            </a:r>
            <a:r>
              <a:rPr lang="ru-RU" sz="2400" dirty="0" smtClean="0">
                <a:solidFill>
                  <a:schemeClr val="bg1"/>
                </a:solidFill>
              </a:rPr>
              <a:t> модель фундамента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(Н.А. Гордеев, 2016)</a:t>
            </a:r>
            <a:endParaRPr lang="ru-RU" sz="2400" dirty="0">
              <a:solidFill>
                <a:schemeClr val="bg1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rot="10800000" flipV="1">
            <a:off x="6000760" y="1285860"/>
            <a:ext cx="1000132" cy="92869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00826" y="928670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Древний </a:t>
            </a:r>
            <a:r>
              <a:rPr lang="ru-RU" dirty="0" err="1" smtClean="0">
                <a:solidFill>
                  <a:schemeClr val="bg1"/>
                </a:solidFill>
              </a:rPr>
              <a:t>Оленекский</a:t>
            </a:r>
            <a:r>
              <a:rPr lang="ru-RU" dirty="0" smtClean="0">
                <a:solidFill>
                  <a:schemeClr val="bg1"/>
                </a:solidFill>
              </a:rPr>
              <a:t> свод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rot="10800000">
            <a:off x="5214942" y="3000372"/>
            <a:ext cx="2000264" cy="114300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786578" y="4071942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Кютингдинский</a:t>
            </a:r>
            <a:r>
              <a:rPr lang="ru-RU" dirty="0" smtClean="0">
                <a:solidFill>
                  <a:schemeClr val="bg1"/>
                </a:solidFill>
              </a:rPr>
              <a:t> грабен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rot="16200000" flipH="1">
            <a:off x="4071934" y="1214422"/>
            <a:ext cx="1357322" cy="78581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714612" y="428604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Оленек-</a:t>
            </a:r>
            <a:r>
              <a:rPr lang="ru-RU" dirty="0" err="1" smtClean="0">
                <a:solidFill>
                  <a:schemeClr val="bg1"/>
                </a:solidFill>
              </a:rPr>
              <a:t>Анабарский</a:t>
            </a:r>
            <a:r>
              <a:rPr lang="ru-RU" dirty="0" smtClean="0">
                <a:solidFill>
                  <a:schemeClr val="bg1"/>
                </a:solidFill>
              </a:rPr>
              <a:t> прогиб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1472" y="5929330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Предверхоянский</a:t>
            </a:r>
            <a:r>
              <a:rPr lang="ru-RU" dirty="0" smtClean="0">
                <a:solidFill>
                  <a:schemeClr val="bg1"/>
                </a:solidFill>
              </a:rPr>
              <a:t> прогиб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V="1">
            <a:off x="2571736" y="4714884"/>
            <a:ext cx="1643074" cy="142876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1071538" y="2500306"/>
            <a:ext cx="1785950" cy="78581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14282" y="1928802"/>
            <a:ext cx="1214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Мунский</a:t>
            </a:r>
            <a:r>
              <a:rPr lang="ru-RU" dirty="0" smtClean="0">
                <a:solidFill>
                  <a:schemeClr val="bg1"/>
                </a:solidFill>
              </a:rPr>
              <a:t> свод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72034" y="5715016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Горизонтальный масштаб 1:1 000 000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023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niceimage.ru/pic/201305/1920x1080/niceimage.ru-338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71734" y="-500090"/>
            <a:ext cx="18288000" cy="10287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Безымянныrt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414926"/>
            <a:ext cx="9144001" cy="6085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14282" y="6072206"/>
            <a:ext cx="1990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Н.А. Гордеев, 2016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1400160" y="1385907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028700" y="1385907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3671907" y="1400160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428596" y="357166"/>
            <a:ext cx="8229600" cy="3286148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Рельеф начал формироваться в миоцене (о чем свидетельствует наличие базальных галечников в основании этих отложений), однако значительная тектоническая активизация началась в неоплейстоцене (аллювий 4-ой террасы на склонах водоразделов).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Изучение неотектоники района показало наличие разноплановых структур, обозначило подчиненную роль между ними, т.е. не до конца ясен механизм их формирования, что послужило триггером – орогенез Верхоянья или рифтогенез в Арктике.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Для определения механизма формирования структур был применен структурно-геоморфологический (СГ) метод реконструкции сдвиговых тектонических напряжений Л.А.Сим.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3500438"/>
            <a:ext cx="52149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Он заключается в анализе закономерно ориентированных </a:t>
            </a:r>
            <a:r>
              <a:rPr lang="ru-RU" dirty="0" err="1" smtClean="0"/>
              <a:t>мегатрещин</a:t>
            </a:r>
            <a:r>
              <a:rPr lang="ru-RU" dirty="0" smtClean="0"/>
              <a:t> в зоне динамического влияния предполагаемых сдвигов. </a:t>
            </a:r>
          </a:p>
          <a:p>
            <a:r>
              <a:rPr lang="ru-RU" dirty="0" smtClean="0"/>
              <a:t>(эти закономерности были обобщены </a:t>
            </a:r>
            <a:r>
              <a:rPr lang="ru-RU" dirty="0" err="1" smtClean="0"/>
              <a:t>М.В.Гзовским</a:t>
            </a:r>
            <a:r>
              <a:rPr lang="ru-RU" dirty="0" smtClean="0"/>
              <a:t> (1954, 1975) и выражены в графике, называемой нами «палеткой М.В. </a:t>
            </a:r>
            <a:r>
              <a:rPr lang="ru-RU" dirty="0" err="1" smtClean="0"/>
              <a:t>Гзовского</a:t>
            </a:r>
            <a:r>
              <a:rPr lang="ru-RU" dirty="0" smtClean="0"/>
              <a:t>»).</a:t>
            </a:r>
          </a:p>
          <a:p>
            <a:r>
              <a:rPr lang="ru-RU" b="1" u="sng" dirty="0" smtClean="0"/>
              <a:t>Определяется: </a:t>
            </a:r>
            <a:r>
              <a:rPr lang="ru-RU" dirty="0" smtClean="0"/>
              <a:t>ориентировка</a:t>
            </a:r>
            <a:r>
              <a:rPr lang="ru-RU" b="1" dirty="0" smtClean="0"/>
              <a:t> </a:t>
            </a:r>
            <a:r>
              <a:rPr lang="ru-RU" dirty="0" smtClean="0"/>
              <a:t>осей сжатия и растяжения в горизонтальной плоскости, знак сдвигового смещения и геодинамическую обстановку формирования разрывов.</a:t>
            </a:r>
            <a:endParaRPr lang="ru-RU" dirty="0"/>
          </a:p>
        </p:txBody>
      </p:sp>
      <p:pic>
        <p:nvPicPr>
          <p:cNvPr id="8" name="Рисунок 7" descr="fig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4071942"/>
            <a:ext cx="2737645" cy="1556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3605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1400160" y="1385907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742948" y="1400160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3671907" y="1400160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142852"/>
            <a:ext cx="6715172" cy="648072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Неотектонические напряжения и закономерность размещения ПИ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0"/>
            <a:ext cx="2714644" cy="1211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I:\НАУКА\РАБОТА В ИФЗ\Конференции 2019\IDG RAS\Безымянный-544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214446"/>
            <a:ext cx="3225542" cy="5572140"/>
          </a:xfrm>
          <a:prstGeom prst="rect">
            <a:avLst/>
          </a:prstGeom>
          <a:noFill/>
        </p:spPr>
      </p:pic>
      <p:pic>
        <p:nvPicPr>
          <p:cNvPr id="31749" name="Picture 5" descr="I:\НАУКА\РАБОТА В ИФЗ\Конференции 2019\IDG RAS\Безымянный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214446"/>
            <a:ext cx="3225542" cy="5572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1400160" y="1385907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742948" y="1400160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3671907" y="1400160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62" y="142852"/>
            <a:ext cx="4643438" cy="648072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Новейшая геодинамика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57818" y="857232"/>
            <a:ext cx="31432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анализе отобранных разломов на более обширной территории наблюдается и подчеркивается влияние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орогена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сводовых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структур.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I:\НАУКА\РАБОТА В ИФЗ\Конференции 2019\IDG RAS\Рис. 3. Схема неотектонических напряжений и геодинамики восточной окраины Восточно-Сибирской платформы. 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7186"/>
            <a:ext cx="4581525" cy="662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3671907" y="1385907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243146" y="1385907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1400160" y="1385907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Выводы: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0491"/>
            <a:ext cx="8229600" cy="4525963"/>
          </a:xfrm>
        </p:spPr>
        <p:txBody>
          <a:bodyPr>
            <a:normAutofit fontScale="55000" lnSpcReduction="20000"/>
          </a:bodyPr>
          <a:lstStyle/>
          <a:p>
            <a:pPr marL="0" lvl="0" indent="0">
              <a:buNone/>
            </a:pP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Главные 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структуро-образующие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 силы возникают при развитии 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Оленекского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 поднятия и 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Верхоянского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100" dirty="0" err="1" smtClean="0">
                <a:latin typeface="Times New Roman" pitchFamily="18" charset="0"/>
                <a:cs typeface="Times New Roman" pitchFamily="18" charset="0"/>
              </a:rPr>
              <a:t>орогена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. Являются унаследованной и инверсионной соответственно. </a:t>
            </a:r>
          </a:p>
          <a:p>
            <a:pPr marL="0" lvl="0" indent="0">
              <a:buNone/>
            </a:pPr>
            <a:endParaRPr lang="ru-RU" sz="51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В настоящий момент преобладают дизъюнктивно-пликативные деформации, где первые возникают непосредственно в главных структурах, что создает необходимые условия для образования россыпных месторождений, а вторые возникают в современных впадинах и прогибах вместе с обширным развитием УВ.</a:t>
            </a:r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Nikita\Desktop\гиф Земля\13_Безымянн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816" y="-243408"/>
            <a:ext cx="9163815" cy="7101408"/>
          </a:xfrm>
          <a:prstGeom prst="rect">
            <a:avLst/>
          </a:prstGeom>
          <a:noFill/>
        </p:spPr>
      </p:pic>
      <p:sp>
        <p:nvSpPr>
          <p:cNvPr id="10" name="Трапеция 9"/>
          <p:cNvSpPr/>
          <p:nvPr/>
        </p:nvSpPr>
        <p:spPr>
          <a:xfrm>
            <a:off x="3275856" y="1628800"/>
            <a:ext cx="2520280" cy="4032448"/>
          </a:xfrm>
          <a:prstGeom prst="trapezoid">
            <a:avLst>
              <a:gd name="adj" fmla="val 1222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6" name="Picture 4" descr="C:\Users\Nikita\Desktop\гиф Земля\Безымяцнный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5733256"/>
            <a:ext cx="1438275" cy="100013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 rot="17817701">
            <a:off x="4290180" y="4051179"/>
            <a:ext cx="824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р. Лена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7684257">
            <a:off x="3737947" y="2138739"/>
            <a:ext cx="824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р. Оленёк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7684257">
            <a:off x="2153770" y="4010948"/>
            <a:ext cx="824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р. Оленёк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00760" y="0"/>
            <a:ext cx="3013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kern="0" dirty="0" smtClean="0">
                <a:latin typeface="Times New Roman" pitchFamily="18" charset="0"/>
                <a:cs typeface="Times New Roman" pitchFamily="18" charset="0"/>
              </a:rPr>
              <a:t>Район исследования</a:t>
            </a:r>
            <a:endParaRPr lang="ru-RU" sz="2400" b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99714" y="404664"/>
            <a:ext cx="32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(оконтурено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Лено-Оленекское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междуречье)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1400160" y="1385907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71576" y="1385907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3671907" y="1400160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260648"/>
            <a:ext cx="9001156" cy="681169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Комплексный подход изучения неотектоники и современных напряжений в связи с закономерностью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расположения полезных ископаемых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lvl="0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Изучение разновозрастных и разноглубинных отложений и структурных планов территории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Лено-Оленекского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междуречья;</a:t>
            </a:r>
          </a:p>
          <a:p>
            <a:pPr lvl="0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Анализ рельефа и особенностей новейших отложений для изучения новейшей тектонической структуры;</a:t>
            </a:r>
          </a:p>
          <a:p>
            <a:pPr lvl="0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Выделение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линеаментов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и установление их связи с разрывными нарушениями;</a:t>
            </a:r>
          </a:p>
          <a:p>
            <a:pPr lvl="0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Определение степени унаследования новейших деформаций от древних;</a:t>
            </a:r>
          </a:p>
          <a:p>
            <a:pPr lvl="0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Определение геодинамических условий формирования новейшей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структуры;</a:t>
            </a:r>
          </a:p>
          <a:p>
            <a:pPr lvl="0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Установление закономерностей размещения полезных ископаемых на изучаемой территории.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Методы: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структурно-геоморфологический (В.И. Макаров), 3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-геологическое моделирование, реконструкции сдвиговых тектонических напряжений (Л.А. Сим) и др.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1400160" y="1400160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00138" y="1400160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3671907" y="1400160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>
          <a:xfrm>
            <a:off x="4133872" y="-214338"/>
            <a:ext cx="4724408" cy="981892"/>
          </a:xfrm>
        </p:spPr>
        <p:txBody>
          <a:bodyPr/>
          <a:lstStyle/>
          <a:p>
            <a:pPr eaLnBrk="1" hangingPunct="1"/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Геологическое строение</a:t>
            </a:r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0" name="TextBox 6"/>
          <p:cNvSpPr txBox="1">
            <a:spLocks noChangeArrowheads="1"/>
          </p:cNvSpPr>
          <p:nvPr/>
        </p:nvSpPr>
        <p:spPr bwMode="auto">
          <a:xfrm>
            <a:off x="4643438" y="6572272"/>
            <a:ext cx="3810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Материалы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ВСЕГЕИ 2013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89" name="Picture 1" descr="условка гео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500948"/>
            <a:ext cx="4714908" cy="614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гео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678" y="71414"/>
            <a:ext cx="3666694" cy="6719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6646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1400160" y="1385907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028700" y="1385907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3671907" y="1385907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Прямая со стрелкой 11"/>
          <p:cNvCxnSpPr/>
          <p:nvPr/>
        </p:nvCxnSpPr>
        <p:spPr>
          <a:xfrm rot="10800000" flipV="1">
            <a:off x="6000760" y="1285860"/>
            <a:ext cx="1000132" cy="92869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10800000">
            <a:off x="5214942" y="3000372"/>
            <a:ext cx="2000264" cy="114300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6200000" flipH="1">
            <a:off x="4071934" y="1214422"/>
            <a:ext cx="1357322" cy="78581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2571736" y="4714884"/>
            <a:ext cx="1643074" cy="142876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1071538" y="2500306"/>
            <a:ext cx="1785950" cy="78581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072034" y="5715016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Горизонтальный масштаб 1:1 000 000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217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643314"/>
            <a:ext cx="217996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214282" y="2500306"/>
            <a:ext cx="20717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Положение района исследования на Сибирской платформе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" y="0"/>
            <a:ext cx="3428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Тектоническое 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строение района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C:\Users\Nikita\Desktop\фундамент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0"/>
            <a:ext cx="3710996" cy="2814012"/>
          </a:xfrm>
          <a:prstGeom prst="rect">
            <a:avLst/>
          </a:prstGeom>
          <a:noFill/>
        </p:spPr>
      </p:pic>
      <p:pic>
        <p:nvPicPr>
          <p:cNvPr id="24" name="Рисунок 23" descr="Безымянн]-ый-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2857496"/>
            <a:ext cx="1785950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Безымянный-df2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2857496"/>
            <a:ext cx="2151998" cy="3837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Nikita\Desktop\Безымяннфыйый-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26" y="2857496"/>
            <a:ext cx="2571768" cy="3520417"/>
          </a:xfrm>
          <a:prstGeom prst="rect">
            <a:avLst/>
          </a:prstGeom>
          <a:noFill/>
        </p:spPr>
      </p:pic>
      <p:cxnSp>
        <p:nvCxnSpPr>
          <p:cNvPr id="31" name="Прямая соединительная линия 30"/>
          <p:cNvCxnSpPr/>
          <p:nvPr/>
        </p:nvCxnSpPr>
        <p:spPr>
          <a:xfrm rot="5400000" flipH="1" flipV="1">
            <a:off x="1321571" y="3178967"/>
            <a:ext cx="1571636" cy="1357322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rot="16200000" flipH="1">
            <a:off x="1250133" y="5250669"/>
            <a:ext cx="1571636" cy="1214446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28596" y="6357958"/>
            <a:ext cx="16450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Е.Е.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Милановский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1996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29190" y="6429396"/>
            <a:ext cx="10839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ВСЕГЕИ, 2013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858148" y="0"/>
            <a:ext cx="10182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Н.А. Гордеев, 2016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1400160" y="1400160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2671774" y="1400160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3671907" y="1400160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Nikita\Desktop\ПовВыравниванияСССРы2,5-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71414"/>
            <a:ext cx="3806826" cy="6672262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7935" y="1214422"/>
            <a:ext cx="5151949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04782" y="3143248"/>
            <a:ext cx="202804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3372" y="5000636"/>
            <a:ext cx="4749250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43371" y="5072074"/>
            <a:ext cx="4607233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72330" y="5286388"/>
            <a:ext cx="1928826" cy="459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14810" y="5715016"/>
            <a:ext cx="4693167" cy="14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71934" y="5857892"/>
            <a:ext cx="4500594" cy="21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143372" y="6072206"/>
            <a:ext cx="1714513" cy="274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00759" y="6072206"/>
            <a:ext cx="1428761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143372" y="6357959"/>
            <a:ext cx="421484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929322" y="3143248"/>
            <a:ext cx="3071834" cy="1665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857620" y="428604"/>
            <a:ext cx="5219383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1406" y="71414"/>
            <a:ext cx="3786214" cy="6643734"/>
          </a:xfrm>
          <a:prstGeom prst="rect">
            <a:avLst/>
          </a:prstGeom>
          <a:noFill/>
          <a:ln w="666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643570" y="928671"/>
            <a:ext cx="1769767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643438" y="1071546"/>
            <a:ext cx="3582013" cy="14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Прямоугольник 25"/>
          <p:cNvSpPr/>
          <p:nvPr/>
        </p:nvSpPr>
        <p:spPr>
          <a:xfrm>
            <a:off x="71406" y="71414"/>
            <a:ext cx="9001188" cy="6643734"/>
          </a:xfrm>
          <a:prstGeom prst="rect">
            <a:avLst/>
          </a:prstGeom>
          <a:noFill/>
          <a:ln w="666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863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671510" y="1400160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1400160" y="1400160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3671907" y="1400160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D:\Таня 2016\Гордеев 2016-17\Диплом 2018\карты по Оленеку никитины\Граче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395506"/>
            <a:ext cx="4000528" cy="597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72132" y="2214554"/>
            <a:ext cx="28575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картах новейшей тектоники, в том числе, на последней, Грачева,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Оленекский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свод показан обобщенно в виде двух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малоамплитудных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(200-250 м) поднятий.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357166"/>
            <a:ext cx="4000528" cy="6000792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143504" y="5857892"/>
            <a:ext cx="3643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Главный редактор А.Ф. Грачев. М.: Российская академия наук, 1997.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28572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Карта новейшей тектоники Северной Евразии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масштаб: 1:5 000 000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768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314452" y="1400160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1400160" y="1400160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3671907" y="1400160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785818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Закономерность распределения ПИ с неотектоникой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I:\НАУКА\РАБОТА В ИФЗ\Конференции 2019\IDG RAS\НЕОТЕКТОНИКА ВЕРСИЯ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128833"/>
            <a:ext cx="3171010" cy="5687891"/>
          </a:xfrm>
          <a:prstGeom prst="rect">
            <a:avLst/>
          </a:prstGeom>
          <a:noFill/>
        </p:spPr>
      </p:pic>
      <p:pic>
        <p:nvPicPr>
          <p:cNvPr id="4099" name="Picture 3" descr="I:\НАУКА\РАБОТА В ИФЗ\Конференции 2019\IDG RAS\НЕОТЕКТОНИКА ВЕРСИЯ 5.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4464" y="1142984"/>
            <a:ext cx="3171010" cy="5715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1400160" y="1385907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1028700" y="1385907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3671907" y="1400160"/>
            <a:ext cx="6872253" cy="40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42843" y="285728"/>
          <a:ext cx="8899389" cy="6286544"/>
        </p:xfrm>
        <a:graphic>
          <a:graphicData uri="http://schemas.openxmlformats.org/presentationml/2006/ole">
            <p:oleObj spid="_x0000_s3074" name="Acrobat Document" r:id="rId4" imgW="17075160" imgH="12068640" progId="AcroExch.Document.DC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83605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3349</TotalTime>
  <Words>498</Words>
  <Application>Microsoft Office PowerPoint</Application>
  <PresentationFormat>Экран (4:3)</PresentationFormat>
  <Paragraphs>63</Paragraphs>
  <Slides>15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Acrobat Document</vt:lpstr>
      <vt:lpstr>Взаимосвязь неотектоники и полезных ископаемых района Оленекского поднятия   </vt:lpstr>
      <vt:lpstr>Слайд 2</vt:lpstr>
      <vt:lpstr>Слайд 3</vt:lpstr>
      <vt:lpstr>Геологическое строение</vt:lpstr>
      <vt:lpstr>Слайд 5</vt:lpstr>
      <vt:lpstr>Слайд 6</vt:lpstr>
      <vt:lpstr>Слайд 7</vt:lpstr>
      <vt:lpstr>Закономерность распределения ПИ с неотектоникой</vt:lpstr>
      <vt:lpstr>Слайд 9</vt:lpstr>
      <vt:lpstr>Слайд 10</vt:lpstr>
      <vt:lpstr>Слайд 11</vt:lpstr>
      <vt:lpstr>Слайд 12</vt:lpstr>
      <vt:lpstr>Неотектонические напряжения и закономерность размещения ПИ</vt:lpstr>
      <vt:lpstr>Новейшая геодинамика</vt:lpstr>
      <vt:lpstr>Выводы: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student</dc:creator>
  <cp:lastModifiedBy>Пользователь Windows</cp:lastModifiedBy>
  <cp:revision>126</cp:revision>
  <dcterms:created xsi:type="dcterms:W3CDTF">2016-04-26T09:45:02Z</dcterms:created>
  <dcterms:modified xsi:type="dcterms:W3CDTF">2019-06-05T11:09:15Z</dcterms:modified>
</cp:coreProperties>
</file>