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0" r:id="rId4"/>
    <p:sldId id="260" r:id="rId5"/>
    <p:sldId id="262" r:id="rId6"/>
    <p:sldId id="264" r:id="rId7"/>
    <p:sldId id="265" r:id="rId8"/>
    <p:sldId id="266" r:id="rId9"/>
    <p:sldId id="271" r:id="rId10"/>
    <p:sldId id="275" r:id="rId11"/>
    <p:sldId id="272" r:id="rId12"/>
    <p:sldId id="267" r:id="rId13"/>
    <p:sldId id="268" r:id="rId14"/>
    <p:sldId id="269" r:id="rId15"/>
    <p:sldId id="276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U:\Ira\Conferences\2015_&#1064;&#1082;&#1086;&#1083;&#1072;\&#1043;&#1083;&#1091;&#1073;&#1086;&#1082;&#1080;&#1077;\depth_2003-2014%20ca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U:\Ira\Conferences\2015_&#1064;&#1082;&#1086;&#1083;&#1072;\&#1043;&#1083;&#1091;&#1073;&#1086;&#1082;&#1080;&#1077;\depth_2003-2014%20ca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землетрясения с глубиной более 70 км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5640849864150757E-2"/>
          <c:y val="0.17665703665357502"/>
          <c:w val="0.9489973168120408"/>
          <c:h val="0.74480820324538088"/>
        </c:manualLayout>
      </c:layout>
      <c:barChart>
        <c:barDir val="col"/>
        <c:grouping val="clustered"/>
        <c:ser>
          <c:idx val="0"/>
          <c:order val="0"/>
          <c:tx>
            <c:v>коровые землетрясения</c:v>
          </c:tx>
          <c:cat>
            <c:numRef>
              <c:f>Лист1!$G$2:$G$227</c:f>
              <c:numCache>
                <c:formatCode>dd/mm/yyyy</c:formatCode>
                <c:ptCount val="159"/>
                <c:pt idx="0">
                  <c:v>37920.33966435185</c:v>
                </c:pt>
                <c:pt idx="1">
                  <c:v>38083.07472222222</c:v>
                </c:pt>
                <c:pt idx="2">
                  <c:v>38159.025740740704</c:v>
                </c:pt>
                <c:pt idx="3">
                  <c:v>38165.782858796316</c:v>
                </c:pt>
                <c:pt idx="4">
                  <c:v>38174.635729166643</c:v>
                </c:pt>
                <c:pt idx="5">
                  <c:v>38180.762569444443</c:v>
                </c:pt>
                <c:pt idx="6">
                  <c:v>38191.137499999997</c:v>
                </c:pt>
                <c:pt idx="7">
                  <c:v>38204.323854166665</c:v>
                </c:pt>
                <c:pt idx="8">
                  <c:v>38266.673032407409</c:v>
                </c:pt>
                <c:pt idx="9">
                  <c:v>38479.110393518517</c:v>
                </c:pt>
                <c:pt idx="10">
                  <c:v>38563.198414351835</c:v>
                </c:pt>
                <c:pt idx="11">
                  <c:v>38569.005300925928</c:v>
                </c:pt>
                <c:pt idx="12">
                  <c:v>38608.150439814817</c:v>
                </c:pt>
                <c:pt idx="13">
                  <c:v>38674.89214120368</c:v>
                </c:pt>
                <c:pt idx="14">
                  <c:v>38697.050081018519</c:v>
                </c:pt>
                <c:pt idx="15">
                  <c:v>38697.60733796296</c:v>
                </c:pt>
                <c:pt idx="16">
                  <c:v>38711.465011574073</c:v>
                </c:pt>
                <c:pt idx="17">
                  <c:v>38714.656736111108</c:v>
                </c:pt>
                <c:pt idx="18">
                  <c:v>38803.513321759237</c:v>
                </c:pt>
                <c:pt idx="19">
                  <c:v>38817.714618055579</c:v>
                </c:pt>
                <c:pt idx="20">
                  <c:v>38846.112187499995</c:v>
                </c:pt>
                <c:pt idx="21">
                  <c:v>38880.576469907406</c:v>
                </c:pt>
                <c:pt idx="22">
                  <c:v>38946.23841435185</c:v>
                </c:pt>
                <c:pt idx="23">
                  <c:v>38956.321122685164</c:v>
                </c:pt>
                <c:pt idx="24">
                  <c:v>38960.882037037059</c:v>
                </c:pt>
                <c:pt idx="25">
                  <c:v>39002.88670138891</c:v>
                </c:pt>
                <c:pt idx="26">
                  <c:v>39029.698460648135</c:v>
                </c:pt>
                <c:pt idx="27">
                  <c:v>39042.717268518521</c:v>
                </c:pt>
                <c:pt idx="28">
                  <c:v>39045.026875000003</c:v>
                </c:pt>
                <c:pt idx="29">
                  <c:v>39051.297418981463</c:v>
                </c:pt>
                <c:pt idx="30">
                  <c:v>39057.923726851826</c:v>
                </c:pt>
                <c:pt idx="31">
                  <c:v>39117.901215277801</c:v>
                </c:pt>
                <c:pt idx="32">
                  <c:v>39139.619016203702</c:v>
                </c:pt>
                <c:pt idx="33">
                  <c:v>39140.117870370392</c:v>
                </c:pt>
                <c:pt idx="34">
                  <c:v>39159.013298611106</c:v>
                </c:pt>
                <c:pt idx="35">
                  <c:v>39171.143912037034</c:v>
                </c:pt>
                <c:pt idx="36">
                  <c:v>39176.782094907408</c:v>
                </c:pt>
                <c:pt idx="37">
                  <c:v>39183.721678240734</c:v>
                </c:pt>
                <c:pt idx="38">
                  <c:v>39185.083240740736</c:v>
                </c:pt>
                <c:pt idx="39">
                  <c:v>39188.598518518542</c:v>
                </c:pt>
                <c:pt idx="40">
                  <c:v>39192.996793981474</c:v>
                </c:pt>
                <c:pt idx="41">
                  <c:v>39200.245509259257</c:v>
                </c:pt>
                <c:pt idx="42">
                  <c:v>39210.056018518546</c:v>
                </c:pt>
                <c:pt idx="43">
                  <c:v>39225.903483796275</c:v>
                </c:pt>
                <c:pt idx="44">
                  <c:v>39237.40982638891</c:v>
                </c:pt>
                <c:pt idx="45">
                  <c:v>39241.099039351851</c:v>
                </c:pt>
                <c:pt idx="46">
                  <c:v>39260.122939814806</c:v>
                </c:pt>
                <c:pt idx="47">
                  <c:v>39299.452824074106</c:v>
                </c:pt>
                <c:pt idx="48">
                  <c:v>39369.547372685185</c:v>
                </c:pt>
                <c:pt idx="49">
                  <c:v>39377.840439814812</c:v>
                </c:pt>
                <c:pt idx="50">
                  <c:v>39397.164652777778</c:v>
                </c:pt>
                <c:pt idx="51">
                  <c:v>39423.040682870371</c:v>
                </c:pt>
                <c:pt idx="52">
                  <c:v>39437.015868055561</c:v>
                </c:pt>
                <c:pt idx="53">
                  <c:v>39573.972685185188</c:v>
                </c:pt>
                <c:pt idx="54">
                  <c:v>39703.868761574071</c:v>
                </c:pt>
                <c:pt idx="55">
                  <c:v>39771.010706018518</c:v>
                </c:pt>
                <c:pt idx="56">
                  <c:v>39771.395972222221</c:v>
                </c:pt>
                <c:pt idx="57">
                  <c:v>39842.018483796295</c:v>
                </c:pt>
                <c:pt idx="58">
                  <c:v>39898.798344907387</c:v>
                </c:pt>
                <c:pt idx="59">
                  <c:v>39926.037916666646</c:v>
                </c:pt>
                <c:pt idx="60">
                  <c:v>40027.573958333334</c:v>
                </c:pt>
                <c:pt idx="61">
                  <c:v>40129.824930555558</c:v>
                </c:pt>
                <c:pt idx="62">
                  <c:v>40146.811192129629</c:v>
                </c:pt>
                <c:pt idx="63">
                  <c:v>40147.640497685185</c:v>
                </c:pt>
                <c:pt idx="64">
                  <c:v>40227.957766203705</c:v>
                </c:pt>
                <c:pt idx="65">
                  <c:v>40232.691817129627</c:v>
                </c:pt>
                <c:pt idx="66">
                  <c:v>40233.122361111076</c:v>
                </c:pt>
                <c:pt idx="67">
                  <c:v>40283.659409722204</c:v>
                </c:pt>
                <c:pt idx="68">
                  <c:v>40300.590821759237</c:v>
                </c:pt>
                <c:pt idx="69">
                  <c:v>40370.181145833289</c:v>
                </c:pt>
                <c:pt idx="70">
                  <c:v>40399.955046296316</c:v>
                </c:pt>
                <c:pt idx="71">
                  <c:v>40413.723784722177</c:v>
                </c:pt>
                <c:pt idx="72">
                  <c:v>40452.67778935183</c:v>
                </c:pt>
                <c:pt idx="73">
                  <c:v>40473.844814814845</c:v>
                </c:pt>
                <c:pt idx="74">
                  <c:v>40548.305763888886</c:v>
                </c:pt>
                <c:pt idx="75">
                  <c:v>40560.385821759257</c:v>
                </c:pt>
                <c:pt idx="76">
                  <c:v>40560.900752314818</c:v>
                </c:pt>
                <c:pt idx="77">
                  <c:v>40563.831678240742</c:v>
                </c:pt>
                <c:pt idx="78">
                  <c:v>40569.586238425974</c:v>
                </c:pt>
                <c:pt idx="79">
                  <c:v>40573.95670138891</c:v>
                </c:pt>
                <c:pt idx="80">
                  <c:v>40582.843842592592</c:v>
                </c:pt>
                <c:pt idx="81">
                  <c:v>40589.458935185205</c:v>
                </c:pt>
                <c:pt idx="82">
                  <c:v>40619.794305555537</c:v>
                </c:pt>
                <c:pt idx="83">
                  <c:v>40620.138449074082</c:v>
                </c:pt>
                <c:pt idx="84">
                  <c:v>40630.653749999998</c:v>
                </c:pt>
                <c:pt idx="85">
                  <c:v>40634.742025462961</c:v>
                </c:pt>
                <c:pt idx="86">
                  <c:v>40640.379236111112</c:v>
                </c:pt>
                <c:pt idx="87">
                  <c:v>40650.816539351894</c:v>
                </c:pt>
                <c:pt idx="88">
                  <c:v>40655.694976851832</c:v>
                </c:pt>
                <c:pt idx="89">
                  <c:v>40661.901111111089</c:v>
                </c:pt>
                <c:pt idx="90">
                  <c:v>40675.481712962966</c:v>
                </c:pt>
                <c:pt idx="91">
                  <c:v>40705.516574074107</c:v>
                </c:pt>
                <c:pt idx="92">
                  <c:v>40722.789236111108</c:v>
                </c:pt>
                <c:pt idx="93">
                  <c:v>40732.724745370346</c:v>
                </c:pt>
                <c:pt idx="94">
                  <c:v>40743.766423611065</c:v>
                </c:pt>
                <c:pt idx="95">
                  <c:v>40752.972407407411</c:v>
                </c:pt>
                <c:pt idx="96">
                  <c:v>40792.176180555529</c:v>
                </c:pt>
                <c:pt idx="97">
                  <c:v>40807.875115740739</c:v>
                </c:pt>
                <c:pt idx="98">
                  <c:v>40839.940601851835</c:v>
                </c:pt>
                <c:pt idx="99">
                  <c:v>40874.902199074095</c:v>
                </c:pt>
                <c:pt idx="100">
                  <c:v>40879.229803240734</c:v>
                </c:pt>
                <c:pt idx="101">
                  <c:v>40881.770682870374</c:v>
                </c:pt>
                <c:pt idx="102">
                  <c:v>40883.968252314837</c:v>
                </c:pt>
                <c:pt idx="103">
                  <c:v>40905.564780092594</c:v>
                </c:pt>
                <c:pt idx="104">
                  <c:v>40908.965613425942</c:v>
                </c:pt>
                <c:pt idx="105">
                  <c:v>40922.902858796326</c:v>
                </c:pt>
                <c:pt idx="106">
                  <c:v>40930.857280092612</c:v>
                </c:pt>
                <c:pt idx="107">
                  <c:v>40940.385208333333</c:v>
                </c:pt>
                <c:pt idx="108">
                  <c:v>40954.703240740724</c:v>
                </c:pt>
                <c:pt idx="109">
                  <c:v>40973.851921296293</c:v>
                </c:pt>
                <c:pt idx="110">
                  <c:v>40995.847175925941</c:v>
                </c:pt>
                <c:pt idx="111">
                  <c:v>41015.332824074103</c:v>
                </c:pt>
                <c:pt idx="112">
                  <c:v>41018.369710648149</c:v>
                </c:pt>
                <c:pt idx="113">
                  <c:v>41023.853854166686</c:v>
                </c:pt>
                <c:pt idx="114">
                  <c:v>41030.131805555531</c:v>
                </c:pt>
                <c:pt idx="115">
                  <c:v>41041.453576388929</c:v>
                </c:pt>
                <c:pt idx="116">
                  <c:v>41044.000590277792</c:v>
                </c:pt>
                <c:pt idx="117">
                  <c:v>41062.022476851831</c:v>
                </c:pt>
                <c:pt idx="118">
                  <c:v>41068.101157407407</c:v>
                </c:pt>
                <c:pt idx="119">
                  <c:v>41082.567650462966</c:v>
                </c:pt>
                <c:pt idx="120">
                  <c:v>41143.913680555554</c:v>
                </c:pt>
                <c:pt idx="121">
                  <c:v>41230.032662037025</c:v>
                </c:pt>
                <c:pt idx="122">
                  <c:v>41238.230347222205</c:v>
                </c:pt>
                <c:pt idx="123">
                  <c:v>41247.448495370394</c:v>
                </c:pt>
                <c:pt idx="124">
                  <c:v>41252.927094907405</c:v>
                </c:pt>
                <c:pt idx="125">
                  <c:v>41341.979398148185</c:v>
                </c:pt>
                <c:pt idx="126">
                  <c:v>41352.031782407386</c:v>
                </c:pt>
                <c:pt idx="127">
                  <c:v>41355.634849537026</c:v>
                </c:pt>
                <c:pt idx="128">
                  <c:v>41357.30878472222</c:v>
                </c:pt>
                <c:pt idx="129">
                  <c:v>41381.066944444443</c:v>
                </c:pt>
                <c:pt idx="130">
                  <c:v>41393.254178240742</c:v>
                </c:pt>
                <c:pt idx="131">
                  <c:v>41424.285381944435</c:v>
                </c:pt>
                <c:pt idx="132">
                  <c:v>41424.80872685185</c:v>
                </c:pt>
                <c:pt idx="133">
                  <c:v>41457.870393518519</c:v>
                </c:pt>
                <c:pt idx="134">
                  <c:v>41501.466481481475</c:v>
                </c:pt>
                <c:pt idx="135">
                  <c:v>41520.784710648149</c:v>
                </c:pt>
                <c:pt idx="136">
                  <c:v>41531.649641203679</c:v>
                </c:pt>
                <c:pt idx="137">
                  <c:v>41550.148807870391</c:v>
                </c:pt>
                <c:pt idx="138">
                  <c:v>41593.062384259254</c:v>
                </c:pt>
                <c:pt idx="139">
                  <c:v>41594.757766203671</c:v>
                </c:pt>
                <c:pt idx="140">
                  <c:v>41615.869803240741</c:v>
                </c:pt>
                <c:pt idx="141">
                  <c:v>41650.617673611087</c:v>
                </c:pt>
                <c:pt idx="142">
                  <c:v>41652.073240740734</c:v>
                </c:pt>
                <c:pt idx="143">
                  <c:v>41665.066817129642</c:v>
                </c:pt>
                <c:pt idx="144">
                  <c:v>41704.995636574073</c:v>
                </c:pt>
                <c:pt idx="145">
                  <c:v>41710.069745370354</c:v>
                </c:pt>
                <c:pt idx="146">
                  <c:v>41711.947858796317</c:v>
                </c:pt>
                <c:pt idx="147">
                  <c:v>41713.884027777793</c:v>
                </c:pt>
                <c:pt idx="148">
                  <c:v>41770.185486111077</c:v>
                </c:pt>
                <c:pt idx="149">
                  <c:v>41796.983124999999</c:v>
                </c:pt>
                <c:pt idx="150">
                  <c:v>41811.901284722226</c:v>
                </c:pt>
                <c:pt idx="151">
                  <c:v>41812.6397222222</c:v>
                </c:pt>
                <c:pt idx="152">
                  <c:v>41895.026307870372</c:v>
                </c:pt>
                <c:pt idx="153">
                  <c:v>41895.051076388911</c:v>
                </c:pt>
                <c:pt idx="154">
                  <c:v>41914.51714120368</c:v>
                </c:pt>
                <c:pt idx="155">
                  <c:v>41930.101886574077</c:v>
                </c:pt>
                <c:pt idx="156">
                  <c:v>41935.737002314796</c:v>
                </c:pt>
                <c:pt idx="157">
                  <c:v>41940.469641203679</c:v>
                </c:pt>
                <c:pt idx="158">
                  <c:v>42004.611585648148</c:v>
                </c:pt>
              </c:numCache>
            </c:numRef>
          </c:cat>
          <c:val>
            <c:numRef>
              <c:f>Лист1!$L$2:$L$227</c:f>
              <c:numCache>
                <c:formatCode>0.0</c:formatCode>
                <c:ptCount val="159"/>
                <c:pt idx="0">
                  <c:v>3.9</c:v>
                </c:pt>
                <c:pt idx="1">
                  <c:v>1.7000000000000004</c:v>
                </c:pt>
                <c:pt idx="2">
                  <c:v>2</c:v>
                </c:pt>
                <c:pt idx="3">
                  <c:v>1.7000000000000004</c:v>
                </c:pt>
                <c:pt idx="4">
                  <c:v>4.0999999999999996</c:v>
                </c:pt>
                <c:pt idx="5">
                  <c:v>2.4</c:v>
                </c:pt>
                <c:pt idx="6">
                  <c:v>3.4</c:v>
                </c:pt>
                <c:pt idx="7">
                  <c:v>3.5</c:v>
                </c:pt>
                <c:pt idx="8">
                  <c:v>1.3</c:v>
                </c:pt>
                <c:pt idx="9">
                  <c:v>2.4</c:v>
                </c:pt>
                <c:pt idx="10">
                  <c:v>2</c:v>
                </c:pt>
                <c:pt idx="11">
                  <c:v>2.7</c:v>
                </c:pt>
                <c:pt idx="12">
                  <c:v>2.7</c:v>
                </c:pt>
                <c:pt idx="13">
                  <c:v>3.5</c:v>
                </c:pt>
                <c:pt idx="14">
                  <c:v>1.8</c:v>
                </c:pt>
                <c:pt idx="15">
                  <c:v>1.8</c:v>
                </c:pt>
                <c:pt idx="16">
                  <c:v>2.9</c:v>
                </c:pt>
                <c:pt idx="17">
                  <c:v>1.8</c:v>
                </c:pt>
                <c:pt idx="18">
                  <c:v>2.5</c:v>
                </c:pt>
                <c:pt idx="19">
                  <c:v>2.5</c:v>
                </c:pt>
                <c:pt idx="20">
                  <c:v>2.2000000000000002</c:v>
                </c:pt>
                <c:pt idx="21">
                  <c:v>2</c:v>
                </c:pt>
                <c:pt idx="22">
                  <c:v>3.4</c:v>
                </c:pt>
                <c:pt idx="23">
                  <c:v>2.2000000000000002</c:v>
                </c:pt>
                <c:pt idx="24">
                  <c:v>2.9</c:v>
                </c:pt>
                <c:pt idx="25">
                  <c:v>4.5</c:v>
                </c:pt>
                <c:pt idx="26">
                  <c:v>2.2000000000000002</c:v>
                </c:pt>
                <c:pt idx="27">
                  <c:v>3.4</c:v>
                </c:pt>
                <c:pt idx="28">
                  <c:v>2</c:v>
                </c:pt>
                <c:pt idx="29">
                  <c:v>1.7000000000000004</c:v>
                </c:pt>
                <c:pt idx="30">
                  <c:v>2.7</c:v>
                </c:pt>
                <c:pt idx="31">
                  <c:v>1.8</c:v>
                </c:pt>
                <c:pt idx="32">
                  <c:v>1.8</c:v>
                </c:pt>
                <c:pt idx="33">
                  <c:v>1.5</c:v>
                </c:pt>
                <c:pt idx="34">
                  <c:v>2.2000000000000002</c:v>
                </c:pt>
                <c:pt idx="35">
                  <c:v>2</c:v>
                </c:pt>
                <c:pt idx="36">
                  <c:v>2.2000000000000002</c:v>
                </c:pt>
                <c:pt idx="37">
                  <c:v>3.2</c:v>
                </c:pt>
                <c:pt idx="38">
                  <c:v>2.2000000000000002</c:v>
                </c:pt>
                <c:pt idx="39">
                  <c:v>1.6</c:v>
                </c:pt>
                <c:pt idx="40">
                  <c:v>1.2</c:v>
                </c:pt>
                <c:pt idx="41">
                  <c:v>2</c:v>
                </c:pt>
                <c:pt idx="42">
                  <c:v>1.2</c:v>
                </c:pt>
                <c:pt idx="43">
                  <c:v>2.7</c:v>
                </c:pt>
                <c:pt idx="44">
                  <c:v>2.5</c:v>
                </c:pt>
                <c:pt idx="45">
                  <c:v>1.7000000000000004</c:v>
                </c:pt>
                <c:pt idx="46">
                  <c:v>2.2000000000000002</c:v>
                </c:pt>
                <c:pt idx="47">
                  <c:v>3.7</c:v>
                </c:pt>
                <c:pt idx="48">
                  <c:v>2.2000000000000002</c:v>
                </c:pt>
                <c:pt idx="49">
                  <c:v>3.7</c:v>
                </c:pt>
                <c:pt idx="50">
                  <c:v>1.7000000000000004</c:v>
                </c:pt>
                <c:pt idx="51">
                  <c:v>2.5</c:v>
                </c:pt>
                <c:pt idx="52">
                  <c:v>3.2</c:v>
                </c:pt>
                <c:pt idx="53">
                  <c:v>2.2000000000000002</c:v>
                </c:pt>
                <c:pt idx="54">
                  <c:v>2</c:v>
                </c:pt>
                <c:pt idx="55">
                  <c:v>2.7</c:v>
                </c:pt>
                <c:pt idx="56">
                  <c:v>1.7000000000000004</c:v>
                </c:pt>
                <c:pt idx="57">
                  <c:v>2</c:v>
                </c:pt>
                <c:pt idx="58">
                  <c:v>2.4</c:v>
                </c:pt>
                <c:pt idx="59">
                  <c:v>1.8</c:v>
                </c:pt>
                <c:pt idx="60">
                  <c:v>2.9</c:v>
                </c:pt>
                <c:pt idx="61">
                  <c:v>1.3</c:v>
                </c:pt>
                <c:pt idx="62">
                  <c:v>1.5</c:v>
                </c:pt>
                <c:pt idx="63">
                  <c:v>2</c:v>
                </c:pt>
                <c:pt idx="64">
                  <c:v>3</c:v>
                </c:pt>
                <c:pt idx="65">
                  <c:v>3.2</c:v>
                </c:pt>
                <c:pt idx="66">
                  <c:v>1.2</c:v>
                </c:pt>
                <c:pt idx="67">
                  <c:v>2.7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1.7000000000000004</c:v>
                </c:pt>
                <c:pt idx="71">
                  <c:v>1.7000000000000004</c:v>
                </c:pt>
                <c:pt idx="72">
                  <c:v>2.5</c:v>
                </c:pt>
                <c:pt idx="73">
                  <c:v>2</c:v>
                </c:pt>
                <c:pt idx="74">
                  <c:v>2.2000000000000002</c:v>
                </c:pt>
                <c:pt idx="75">
                  <c:v>2.7</c:v>
                </c:pt>
                <c:pt idx="76">
                  <c:v>2.2000000000000002</c:v>
                </c:pt>
                <c:pt idx="77">
                  <c:v>1.7000000000000004</c:v>
                </c:pt>
                <c:pt idx="78">
                  <c:v>2.7</c:v>
                </c:pt>
                <c:pt idx="79">
                  <c:v>1.7000000000000004</c:v>
                </c:pt>
                <c:pt idx="80">
                  <c:v>1.8</c:v>
                </c:pt>
                <c:pt idx="81">
                  <c:v>3</c:v>
                </c:pt>
                <c:pt idx="82">
                  <c:v>2.5</c:v>
                </c:pt>
                <c:pt idx="83">
                  <c:v>1.7000000000000004</c:v>
                </c:pt>
                <c:pt idx="84">
                  <c:v>2</c:v>
                </c:pt>
                <c:pt idx="85">
                  <c:v>1.7000000000000004</c:v>
                </c:pt>
                <c:pt idx="86">
                  <c:v>2</c:v>
                </c:pt>
                <c:pt idx="87">
                  <c:v>1.7000000000000004</c:v>
                </c:pt>
                <c:pt idx="88">
                  <c:v>1.5</c:v>
                </c:pt>
                <c:pt idx="89">
                  <c:v>2.2000000000000002</c:v>
                </c:pt>
                <c:pt idx="90">
                  <c:v>2.7</c:v>
                </c:pt>
                <c:pt idx="91">
                  <c:v>2.4</c:v>
                </c:pt>
                <c:pt idx="92">
                  <c:v>2.7</c:v>
                </c:pt>
                <c:pt idx="93">
                  <c:v>3.7</c:v>
                </c:pt>
                <c:pt idx="94">
                  <c:v>2</c:v>
                </c:pt>
                <c:pt idx="95">
                  <c:v>2</c:v>
                </c:pt>
                <c:pt idx="96">
                  <c:v>2.7</c:v>
                </c:pt>
                <c:pt idx="97">
                  <c:v>1.7000000000000004</c:v>
                </c:pt>
                <c:pt idx="98">
                  <c:v>1.6</c:v>
                </c:pt>
                <c:pt idx="99">
                  <c:v>1.7000000000000004</c:v>
                </c:pt>
                <c:pt idx="100">
                  <c:v>1.7000000000000004</c:v>
                </c:pt>
                <c:pt idx="101">
                  <c:v>2.5</c:v>
                </c:pt>
                <c:pt idx="102">
                  <c:v>1.8</c:v>
                </c:pt>
                <c:pt idx="103">
                  <c:v>1.8</c:v>
                </c:pt>
                <c:pt idx="104">
                  <c:v>2.2000000000000002</c:v>
                </c:pt>
                <c:pt idx="105">
                  <c:v>1.8</c:v>
                </c:pt>
                <c:pt idx="106">
                  <c:v>1.6</c:v>
                </c:pt>
                <c:pt idx="107">
                  <c:v>1.7000000000000004</c:v>
                </c:pt>
                <c:pt idx="108">
                  <c:v>2</c:v>
                </c:pt>
                <c:pt idx="109">
                  <c:v>1.3</c:v>
                </c:pt>
                <c:pt idx="110">
                  <c:v>1.7000000000000004</c:v>
                </c:pt>
                <c:pt idx="111">
                  <c:v>1.8</c:v>
                </c:pt>
                <c:pt idx="112">
                  <c:v>2.2000000000000002</c:v>
                </c:pt>
                <c:pt idx="113">
                  <c:v>1.5</c:v>
                </c:pt>
                <c:pt idx="114">
                  <c:v>1.7000000000000004</c:v>
                </c:pt>
                <c:pt idx="115">
                  <c:v>2.7</c:v>
                </c:pt>
                <c:pt idx="116">
                  <c:v>2.2000000000000002</c:v>
                </c:pt>
                <c:pt idx="117">
                  <c:v>4</c:v>
                </c:pt>
                <c:pt idx="118">
                  <c:v>2.2000000000000002</c:v>
                </c:pt>
                <c:pt idx="119">
                  <c:v>1.8</c:v>
                </c:pt>
                <c:pt idx="120">
                  <c:v>1.7000000000000004</c:v>
                </c:pt>
                <c:pt idx="121">
                  <c:v>1.8</c:v>
                </c:pt>
                <c:pt idx="122">
                  <c:v>1.7000000000000004</c:v>
                </c:pt>
                <c:pt idx="123">
                  <c:v>1.8</c:v>
                </c:pt>
                <c:pt idx="124">
                  <c:v>2.2000000000000002</c:v>
                </c:pt>
                <c:pt idx="125">
                  <c:v>1.7000000000000004</c:v>
                </c:pt>
                <c:pt idx="126">
                  <c:v>2.2000000000000002</c:v>
                </c:pt>
                <c:pt idx="127">
                  <c:v>2.4</c:v>
                </c:pt>
                <c:pt idx="128">
                  <c:v>2.2000000000000002</c:v>
                </c:pt>
                <c:pt idx="129">
                  <c:v>2.7</c:v>
                </c:pt>
                <c:pt idx="130">
                  <c:v>1.7000000000000004</c:v>
                </c:pt>
                <c:pt idx="131">
                  <c:v>2.5</c:v>
                </c:pt>
                <c:pt idx="132">
                  <c:v>2.9</c:v>
                </c:pt>
                <c:pt idx="133">
                  <c:v>2.2000000000000002</c:v>
                </c:pt>
                <c:pt idx="134">
                  <c:v>3.2</c:v>
                </c:pt>
                <c:pt idx="135">
                  <c:v>2</c:v>
                </c:pt>
                <c:pt idx="136">
                  <c:v>2.2000000000000002</c:v>
                </c:pt>
                <c:pt idx="137">
                  <c:v>2.5</c:v>
                </c:pt>
                <c:pt idx="138">
                  <c:v>1.3</c:v>
                </c:pt>
                <c:pt idx="139">
                  <c:v>1.7000000000000004</c:v>
                </c:pt>
                <c:pt idx="140">
                  <c:v>2</c:v>
                </c:pt>
                <c:pt idx="141">
                  <c:v>2.5</c:v>
                </c:pt>
                <c:pt idx="142">
                  <c:v>2.2000000000000002</c:v>
                </c:pt>
                <c:pt idx="143">
                  <c:v>1.8</c:v>
                </c:pt>
                <c:pt idx="144">
                  <c:v>1.7000000000000004</c:v>
                </c:pt>
                <c:pt idx="145">
                  <c:v>2.7</c:v>
                </c:pt>
                <c:pt idx="146">
                  <c:v>1.6</c:v>
                </c:pt>
                <c:pt idx="147">
                  <c:v>1.7000000000000004</c:v>
                </c:pt>
                <c:pt idx="148">
                  <c:v>1.8</c:v>
                </c:pt>
                <c:pt idx="149">
                  <c:v>2</c:v>
                </c:pt>
                <c:pt idx="150">
                  <c:v>1.8</c:v>
                </c:pt>
                <c:pt idx="151">
                  <c:v>2.5</c:v>
                </c:pt>
                <c:pt idx="152">
                  <c:v>2.2000000000000002</c:v>
                </c:pt>
                <c:pt idx="153">
                  <c:v>2.7</c:v>
                </c:pt>
                <c:pt idx="154">
                  <c:v>3</c:v>
                </c:pt>
                <c:pt idx="155">
                  <c:v>2.2000000000000002</c:v>
                </c:pt>
                <c:pt idx="156">
                  <c:v>2.7</c:v>
                </c:pt>
                <c:pt idx="157">
                  <c:v>2.2000000000000002</c:v>
                </c:pt>
                <c:pt idx="158">
                  <c:v>2.2000000000000002</c:v>
                </c:pt>
              </c:numCache>
            </c:numRef>
          </c:val>
        </c:ser>
        <c:dLbls/>
        <c:axId val="57529088"/>
        <c:axId val="57651968"/>
      </c:barChart>
      <c:dateAx>
        <c:axId val="57529088"/>
        <c:scaling>
          <c:orientation val="minMax"/>
          <c:max val="42004"/>
          <c:min val="37622"/>
        </c:scaling>
        <c:axPos val="b"/>
        <c:numFmt formatCode="dd/mm/yyyy" sourceLinked="1"/>
        <c:tickLblPos val="nextTo"/>
        <c:crossAx val="57651968"/>
        <c:crosses val="autoZero"/>
        <c:auto val="1"/>
        <c:lblOffset val="100"/>
        <c:baseTimeUnit val="days"/>
      </c:dateAx>
      <c:valAx>
        <c:axId val="57651968"/>
        <c:scaling>
          <c:orientation val="minMax"/>
          <c:max val="5"/>
          <c:min val="1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7529088"/>
        <c:crosses val="autoZero"/>
        <c:crossBetween val="between"/>
        <c:majorUnit val="1"/>
      </c:valAx>
      <c:spPr>
        <a:ln w="76200"/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rgbClr val="FF0000"/>
              </a:solidFill>
            </a:ln>
          </c:spPr>
          <c:cat>
            <c:numRef>
              <c:f>Лист2!$G$2:$G$4336</c:f>
              <c:numCache>
                <c:formatCode>dd/mm/yyyy</c:formatCode>
                <c:ptCount val="4119"/>
                <c:pt idx="0">
                  <c:v>37624.195972222224</c:v>
                </c:pt>
                <c:pt idx="1">
                  <c:v>37624.279560185176</c:v>
                </c:pt>
                <c:pt idx="2">
                  <c:v>37635.887384259258</c:v>
                </c:pt>
                <c:pt idx="3">
                  <c:v>37638.460671296321</c:v>
                </c:pt>
                <c:pt idx="4">
                  <c:v>37642.014907407429</c:v>
                </c:pt>
                <c:pt idx="5">
                  <c:v>37651.945752314816</c:v>
                </c:pt>
                <c:pt idx="6">
                  <c:v>37652.617442129624</c:v>
                </c:pt>
                <c:pt idx="7">
                  <c:v>37654.047361111087</c:v>
                </c:pt>
                <c:pt idx="8">
                  <c:v>37657.005231481482</c:v>
                </c:pt>
                <c:pt idx="9">
                  <c:v>37658.064560185187</c:v>
                </c:pt>
                <c:pt idx="10">
                  <c:v>37658.584722222222</c:v>
                </c:pt>
                <c:pt idx="11">
                  <c:v>37659.267060185164</c:v>
                </c:pt>
                <c:pt idx="12">
                  <c:v>37672.916539351885</c:v>
                </c:pt>
                <c:pt idx="13">
                  <c:v>37676.323229166665</c:v>
                </c:pt>
                <c:pt idx="14">
                  <c:v>37679.255046296297</c:v>
                </c:pt>
                <c:pt idx="15">
                  <c:v>37680.12810185182</c:v>
                </c:pt>
                <c:pt idx="16">
                  <c:v>37680.702118055553</c:v>
                </c:pt>
                <c:pt idx="17">
                  <c:v>37681.513368055559</c:v>
                </c:pt>
                <c:pt idx="18">
                  <c:v>37682.015034722222</c:v>
                </c:pt>
                <c:pt idx="19">
                  <c:v>37682.026747685166</c:v>
                </c:pt>
                <c:pt idx="20">
                  <c:v>37682.109930555554</c:v>
                </c:pt>
                <c:pt idx="21">
                  <c:v>37683.121851851829</c:v>
                </c:pt>
                <c:pt idx="22">
                  <c:v>37686.891226851854</c:v>
                </c:pt>
                <c:pt idx="23">
                  <c:v>37694.664884259255</c:v>
                </c:pt>
                <c:pt idx="24">
                  <c:v>37707.936805555553</c:v>
                </c:pt>
                <c:pt idx="25">
                  <c:v>37707.951250000013</c:v>
                </c:pt>
                <c:pt idx="26">
                  <c:v>37711.572870370394</c:v>
                </c:pt>
                <c:pt idx="27">
                  <c:v>37711.966643518521</c:v>
                </c:pt>
                <c:pt idx="28">
                  <c:v>37713.830439814818</c:v>
                </c:pt>
                <c:pt idx="29">
                  <c:v>37715.350335648196</c:v>
                </c:pt>
                <c:pt idx="30">
                  <c:v>37720.525983796273</c:v>
                </c:pt>
                <c:pt idx="31">
                  <c:v>37723.538217592613</c:v>
                </c:pt>
                <c:pt idx="32">
                  <c:v>37725.98715277778</c:v>
                </c:pt>
                <c:pt idx="33">
                  <c:v>37728.30840277778</c:v>
                </c:pt>
                <c:pt idx="34">
                  <c:v>37733.876608796316</c:v>
                </c:pt>
                <c:pt idx="35">
                  <c:v>37742.257407407407</c:v>
                </c:pt>
                <c:pt idx="36">
                  <c:v>37743.161469907369</c:v>
                </c:pt>
                <c:pt idx="37">
                  <c:v>37746.170798611092</c:v>
                </c:pt>
                <c:pt idx="38">
                  <c:v>37754.877939814818</c:v>
                </c:pt>
                <c:pt idx="39">
                  <c:v>37756.732835648167</c:v>
                </c:pt>
                <c:pt idx="40">
                  <c:v>37774.561747685155</c:v>
                </c:pt>
                <c:pt idx="41">
                  <c:v>37780.603576388909</c:v>
                </c:pt>
                <c:pt idx="42">
                  <c:v>37793.754652777781</c:v>
                </c:pt>
                <c:pt idx="43">
                  <c:v>37797.382488425945</c:v>
                </c:pt>
                <c:pt idx="44">
                  <c:v>37807.636736111104</c:v>
                </c:pt>
                <c:pt idx="45">
                  <c:v>37812.375868055562</c:v>
                </c:pt>
                <c:pt idx="46">
                  <c:v>37818.010798611089</c:v>
                </c:pt>
                <c:pt idx="47">
                  <c:v>37819.415810185201</c:v>
                </c:pt>
                <c:pt idx="48">
                  <c:v>37821.885104166664</c:v>
                </c:pt>
                <c:pt idx="49">
                  <c:v>37829.823634259257</c:v>
                </c:pt>
                <c:pt idx="50">
                  <c:v>37835.061631944445</c:v>
                </c:pt>
                <c:pt idx="51">
                  <c:v>37841.52888888889</c:v>
                </c:pt>
                <c:pt idx="52">
                  <c:v>37844.742164351854</c:v>
                </c:pt>
                <c:pt idx="53">
                  <c:v>37845.822650462986</c:v>
                </c:pt>
                <c:pt idx="54">
                  <c:v>37846.588287037041</c:v>
                </c:pt>
                <c:pt idx="55">
                  <c:v>37851.105254629627</c:v>
                </c:pt>
                <c:pt idx="56">
                  <c:v>37855.35738425926</c:v>
                </c:pt>
                <c:pt idx="57">
                  <c:v>37855.926365740735</c:v>
                </c:pt>
                <c:pt idx="58">
                  <c:v>37856.190636574072</c:v>
                </c:pt>
                <c:pt idx="59">
                  <c:v>37856.582268518519</c:v>
                </c:pt>
                <c:pt idx="60">
                  <c:v>37856.779652777775</c:v>
                </c:pt>
                <c:pt idx="61">
                  <c:v>37857.355902777781</c:v>
                </c:pt>
                <c:pt idx="62">
                  <c:v>37858.474155092612</c:v>
                </c:pt>
                <c:pt idx="63">
                  <c:v>37858.676782407405</c:v>
                </c:pt>
                <c:pt idx="64">
                  <c:v>37870.712060185186</c:v>
                </c:pt>
                <c:pt idx="65">
                  <c:v>37870.913807870369</c:v>
                </c:pt>
                <c:pt idx="66">
                  <c:v>37871.493391203679</c:v>
                </c:pt>
                <c:pt idx="67">
                  <c:v>37872.731620370374</c:v>
                </c:pt>
                <c:pt idx="68">
                  <c:v>37897.506539351874</c:v>
                </c:pt>
                <c:pt idx="69">
                  <c:v>37899.737349537005</c:v>
                </c:pt>
                <c:pt idx="70">
                  <c:v>37900.983958333331</c:v>
                </c:pt>
                <c:pt idx="71">
                  <c:v>37900.988171296318</c:v>
                </c:pt>
                <c:pt idx="72">
                  <c:v>37909.073043981458</c:v>
                </c:pt>
                <c:pt idx="73">
                  <c:v>37927.314189814817</c:v>
                </c:pt>
                <c:pt idx="74">
                  <c:v>37933.686099537037</c:v>
                </c:pt>
                <c:pt idx="75">
                  <c:v>37933.891469907387</c:v>
                </c:pt>
                <c:pt idx="76">
                  <c:v>37933.97923611111</c:v>
                </c:pt>
                <c:pt idx="77">
                  <c:v>37937.076284722221</c:v>
                </c:pt>
                <c:pt idx="78">
                  <c:v>37938.007615740738</c:v>
                </c:pt>
                <c:pt idx="79">
                  <c:v>37939.882372685192</c:v>
                </c:pt>
                <c:pt idx="80">
                  <c:v>37942.083333333336</c:v>
                </c:pt>
                <c:pt idx="81">
                  <c:v>37943.294548611077</c:v>
                </c:pt>
                <c:pt idx="82">
                  <c:v>37943.658113425954</c:v>
                </c:pt>
                <c:pt idx="83">
                  <c:v>37943.928379629629</c:v>
                </c:pt>
                <c:pt idx="84">
                  <c:v>37950.649837962963</c:v>
                </c:pt>
                <c:pt idx="85">
                  <c:v>37951.201678240737</c:v>
                </c:pt>
                <c:pt idx="86">
                  <c:v>37962.760196759227</c:v>
                </c:pt>
                <c:pt idx="87">
                  <c:v>37965.355648148194</c:v>
                </c:pt>
                <c:pt idx="88">
                  <c:v>37978.20722222222</c:v>
                </c:pt>
                <c:pt idx="89">
                  <c:v>37981.545104166646</c:v>
                </c:pt>
                <c:pt idx="90">
                  <c:v>37991.883298611108</c:v>
                </c:pt>
                <c:pt idx="91">
                  <c:v>37999.19818287035</c:v>
                </c:pt>
                <c:pt idx="92">
                  <c:v>38003.371435185189</c:v>
                </c:pt>
                <c:pt idx="93">
                  <c:v>38006.406469907408</c:v>
                </c:pt>
                <c:pt idx="94">
                  <c:v>38007.819548611114</c:v>
                </c:pt>
                <c:pt idx="95">
                  <c:v>38010.07980324074</c:v>
                </c:pt>
                <c:pt idx="96">
                  <c:v>38010.08457175926</c:v>
                </c:pt>
                <c:pt idx="97">
                  <c:v>38013.640497685185</c:v>
                </c:pt>
                <c:pt idx="98">
                  <c:v>38017.209074074082</c:v>
                </c:pt>
                <c:pt idx="99">
                  <c:v>38024.200416666645</c:v>
                </c:pt>
                <c:pt idx="100">
                  <c:v>38025.693356481475</c:v>
                </c:pt>
                <c:pt idx="101">
                  <c:v>38039.084861111114</c:v>
                </c:pt>
                <c:pt idx="102">
                  <c:v>38049.673784722188</c:v>
                </c:pt>
                <c:pt idx="103">
                  <c:v>38053.541898148185</c:v>
                </c:pt>
                <c:pt idx="104">
                  <c:v>38053.908819444499</c:v>
                </c:pt>
                <c:pt idx="105">
                  <c:v>38061.520891203705</c:v>
                </c:pt>
                <c:pt idx="106">
                  <c:v>38061.969351851854</c:v>
                </c:pt>
                <c:pt idx="107">
                  <c:v>38061.974351851852</c:v>
                </c:pt>
                <c:pt idx="108">
                  <c:v>38062.045104166646</c:v>
                </c:pt>
                <c:pt idx="109">
                  <c:v>38062.103009259255</c:v>
                </c:pt>
                <c:pt idx="110">
                  <c:v>38064.656215277806</c:v>
                </c:pt>
                <c:pt idx="111">
                  <c:v>38066.522708333308</c:v>
                </c:pt>
                <c:pt idx="112">
                  <c:v>38072.544733796298</c:v>
                </c:pt>
                <c:pt idx="113">
                  <c:v>38075.381250000013</c:v>
                </c:pt>
                <c:pt idx="114">
                  <c:v>38078.383969907409</c:v>
                </c:pt>
                <c:pt idx="115">
                  <c:v>38112.176782407405</c:v>
                </c:pt>
                <c:pt idx="116">
                  <c:v>38122.827465277776</c:v>
                </c:pt>
                <c:pt idx="117">
                  <c:v>38124.785567129627</c:v>
                </c:pt>
                <c:pt idx="118">
                  <c:v>38129.082141203704</c:v>
                </c:pt>
                <c:pt idx="119">
                  <c:v>38132.040613425954</c:v>
                </c:pt>
                <c:pt idx="120">
                  <c:v>38136.382546296343</c:v>
                </c:pt>
                <c:pt idx="121">
                  <c:v>38137.130266203705</c:v>
                </c:pt>
                <c:pt idx="122">
                  <c:v>38137.847361111104</c:v>
                </c:pt>
                <c:pt idx="123">
                  <c:v>38138.685057870367</c:v>
                </c:pt>
                <c:pt idx="124">
                  <c:v>38138.691226851821</c:v>
                </c:pt>
                <c:pt idx="125">
                  <c:v>38138.959108796298</c:v>
                </c:pt>
                <c:pt idx="126">
                  <c:v>38139.658449074093</c:v>
                </c:pt>
                <c:pt idx="127">
                  <c:v>38141.092465277776</c:v>
                </c:pt>
                <c:pt idx="128">
                  <c:v>38142.714548611104</c:v>
                </c:pt>
                <c:pt idx="129">
                  <c:v>38143.06568287035</c:v>
                </c:pt>
                <c:pt idx="130">
                  <c:v>38144.412129629629</c:v>
                </c:pt>
                <c:pt idx="131">
                  <c:v>38144.754571759258</c:v>
                </c:pt>
                <c:pt idx="132">
                  <c:v>38165.593287037016</c:v>
                </c:pt>
                <c:pt idx="133">
                  <c:v>38169.738576388911</c:v>
                </c:pt>
                <c:pt idx="134">
                  <c:v>38169.877152777779</c:v>
                </c:pt>
                <c:pt idx="135">
                  <c:v>38172.814699074115</c:v>
                </c:pt>
                <c:pt idx="136">
                  <c:v>38181.153217592611</c:v>
                </c:pt>
                <c:pt idx="137">
                  <c:v>38184.398125</c:v>
                </c:pt>
                <c:pt idx="138">
                  <c:v>38184.658738425955</c:v>
                </c:pt>
                <c:pt idx="139">
                  <c:v>38186.219826388893</c:v>
                </c:pt>
                <c:pt idx="140">
                  <c:v>38195.750127314815</c:v>
                </c:pt>
                <c:pt idx="141">
                  <c:v>38197.85769675926</c:v>
                </c:pt>
                <c:pt idx="142">
                  <c:v>38198.015266203707</c:v>
                </c:pt>
                <c:pt idx="143">
                  <c:v>38198.210312500007</c:v>
                </c:pt>
                <c:pt idx="144">
                  <c:v>38204.381886574083</c:v>
                </c:pt>
                <c:pt idx="145">
                  <c:v>38204.610543981478</c:v>
                </c:pt>
                <c:pt idx="146">
                  <c:v>38205.702615740738</c:v>
                </c:pt>
                <c:pt idx="147">
                  <c:v>38209.38244212963</c:v>
                </c:pt>
                <c:pt idx="148">
                  <c:v>38216.871712962966</c:v>
                </c:pt>
                <c:pt idx="149">
                  <c:v>38222.67800925926</c:v>
                </c:pt>
                <c:pt idx="150">
                  <c:v>38224.304479166669</c:v>
                </c:pt>
                <c:pt idx="151">
                  <c:v>38228.706354166665</c:v>
                </c:pt>
                <c:pt idx="152">
                  <c:v>38236.478530092623</c:v>
                </c:pt>
                <c:pt idx="153">
                  <c:v>38236.514155092613</c:v>
                </c:pt>
                <c:pt idx="154">
                  <c:v>38238.848425925942</c:v>
                </c:pt>
                <c:pt idx="155">
                  <c:v>38239.393321759228</c:v>
                </c:pt>
                <c:pt idx="156">
                  <c:v>38241.101770833287</c:v>
                </c:pt>
                <c:pt idx="157">
                  <c:v>38241.522581018522</c:v>
                </c:pt>
                <c:pt idx="158">
                  <c:v>38245.570844907408</c:v>
                </c:pt>
                <c:pt idx="159">
                  <c:v>38245.571122685164</c:v>
                </c:pt>
                <c:pt idx="160">
                  <c:v>38249.378750000003</c:v>
                </c:pt>
                <c:pt idx="161">
                  <c:v>38250.728194444448</c:v>
                </c:pt>
                <c:pt idx="162">
                  <c:v>38260.617083333324</c:v>
                </c:pt>
                <c:pt idx="163">
                  <c:v>38261.120532407411</c:v>
                </c:pt>
                <c:pt idx="164">
                  <c:v>38261.121273148172</c:v>
                </c:pt>
                <c:pt idx="165">
                  <c:v>38261.122928240744</c:v>
                </c:pt>
                <c:pt idx="166">
                  <c:v>38266.162731481476</c:v>
                </c:pt>
                <c:pt idx="167">
                  <c:v>38270.330011574093</c:v>
                </c:pt>
                <c:pt idx="168">
                  <c:v>38271.215497685174</c:v>
                </c:pt>
                <c:pt idx="169">
                  <c:v>38277.417905092603</c:v>
                </c:pt>
                <c:pt idx="170">
                  <c:v>38281.849340277782</c:v>
                </c:pt>
                <c:pt idx="171">
                  <c:v>38285.127430555527</c:v>
                </c:pt>
                <c:pt idx="172">
                  <c:v>38288.581273148186</c:v>
                </c:pt>
                <c:pt idx="173">
                  <c:v>38292.882858796343</c:v>
                </c:pt>
                <c:pt idx="174">
                  <c:v>38292.889479166668</c:v>
                </c:pt>
                <c:pt idx="175">
                  <c:v>38298.906504629631</c:v>
                </c:pt>
                <c:pt idx="176">
                  <c:v>38298.908703703681</c:v>
                </c:pt>
                <c:pt idx="177">
                  <c:v>38299.031539351861</c:v>
                </c:pt>
                <c:pt idx="178">
                  <c:v>38301.629988425928</c:v>
                </c:pt>
                <c:pt idx="179">
                  <c:v>38304.209537037037</c:v>
                </c:pt>
                <c:pt idx="180">
                  <c:v>38307.595451388886</c:v>
                </c:pt>
                <c:pt idx="181">
                  <c:v>38307.843599537038</c:v>
                </c:pt>
                <c:pt idx="182">
                  <c:v>38316.183506944442</c:v>
                </c:pt>
                <c:pt idx="183">
                  <c:v>38324.054918981492</c:v>
                </c:pt>
                <c:pt idx="184">
                  <c:v>38327.837673611088</c:v>
                </c:pt>
                <c:pt idx="185">
                  <c:v>38332.951018518543</c:v>
                </c:pt>
                <c:pt idx="186">
                  <c:v>38333.898125</c:v>
                </c:pt>
                <c:pt idx="187">
                  <c:v>38340.176331018542</c:v>
                </c:pt>
                <c:pt idx="188">
                  <c:v>38343.504155092603</c:v>
                </c:pt>
                <c:pt idx="189">
                  <c:v>38348.140659722223</c:v>
                </c:pt>
                <c:pt idx="190">
                  <c:v>38349.586875000023</c:v>
                </c:pt>
                <c:pt idx="191">
                  <c:v>38350.169710648152</c:v>
                </c:pt>
                <c:pt idx="192">
                  <c:v>38351.066620370373</c:v>
                </c:pt>
                <c:pt idx="193">
                  <c:v>38351.586168981485</c:v>
                </c:pt>
                <c:pt idx="194">
                  <c:v>38355.169039351851</c:v>
                </c:pt>
                <c:pt idx="195">
                  <c:v>38359.145196759237</c:v>
                </c:pt>
                <c:pt idx="196">
                  <c:v>38359.640104166654</c:v>
                </c:pt>
                <c:pt idx="197">
                  <c:v>38359.645474537014</c:v>
                </c:pt>
                <c:pt idx="198">
                  <c:v>38359.656620370391</c:v>
                </c:pt>
                <c:pt idx="199">
                  <c:v>38359.661041666623</c:v>
                </c:pt>
                <c:pt idx="200">
                  <c:v>38359.661805555537</c:v>
                </c:pt>
                <c:pt idx="201">
                  <c:v>38359.669328703669</c:v>
                </c:pt>
                <c:pt idx="202">
                  <c:v>38359.680625000001</c:v>
                </c:pt>
                <c:pt idx="203">
                  <c:v>38359.700856481482</c:v>
                </c:pt>
                <c:pt idx="204">
                  <c:v>38359.722592592596</c:v>
                </c:pt>
                <c:pt idx="205">
                  <c:v>38359.746018518519</c:v>
                </c:pt>
                <c:pt idx="206">
                  <c:v>38359.793032407404</c:v>
                </c:pt>
                <c:pt idx="207">
                  <c:v>38360.150347222232</c:v>
                </c:pt>
                <c:pt idx="208">
                  <c:v>38360.728020833289</c:v>
                </c:pt>
                <c:pt idx="209">
                  <c:v>38360.7502662037</c:v>
                </c:pt>
                <c:pt idx="210">
                  <c:v>38361.13071759259</c:v>
                </c:pt>
                <c:pt idx="211">
                  <c:v>38361.189918981479</c:v>
                </c:pt>
                <c:pt idx="212">
                  <c:v>38362.022268518522</c:v>
                </c:pt>
                <c:pt idx="213">
                  <c:v>38363.202951388892</c:v>
                </c:pt>
                <c:pt idx="214">
                  <c:v>38364.240949074083</c:v>
                </c:pt>
                <c:pt idx="215">
                  <c:v>38366.060694444466</c:v>
                </c:pt>
                <c:pt idx="216">
                  <c:v>38367.82435185185</c:v>
                </c:pt>
                <c:pt idx="217">
                  <c:v>38369.48607638893</c:v>
                </c:pt>
                <c:pt idx="218">
                  <c:v>38373.202835648168</c:v>
                </c:pt>
                <c:pt idx="219">
                  <c:v>38373.587094907409</c:v>
                </c:pt>
                <c:pt idx="220">
                  <c:v>38373.821770833289</c:v>
                </c:pt>
                <c:pt idx="221">
                  <c:v>38374.348692129643</c:v>
                </c:pt>
                <c:pt idx="222">
                  <c:v>38374.380972222243</c:v>
                </c:pt>
                <c:pt idx="223">
                  <c:v>38374.384074074114</c:v>
                </c:pt>
                <c:pt idx="224">
                  <c:v>38374.589942129627</c:v>
                </c:pt>
                <c:pt idx="225">
                  <c:v>38374.720624999994</c:v>
                </c:pt>
                <c:pt idx="226">
                  <c:v>38374.722280092596</c:v>
                </c:pt>
                <c:pt idx="227">
                  <c:v>38379.412453703706</c:v>
                </c:pt>
                <c:pt idx="228">
                  <c:v>38393.450532407449</c:v>
                </c:pt>
                <c:pt idx="229">
                  <c:v>38395.093043981455</c:v>
                </c:pt>
                <c:pt idx="230">
                  <c:v>38395.627337962964</c:v>
                </c:pt>
                <c:pt idx="231">
                  <c:v>38396.049618055578</c:v>
                </c:pt>
                <c:pt idx="232">
                  <c:v>38396.054027777791</c:v>
                </c:pt>
                <c:pt idx="233">
                  <c:v>38396.06045138889</c:v>
                </c:pt>
                <c:pt idx="234">
                  <c:v>38396.172349537024</c:v>
                </c:pt>
                <c:pt idx="235">
                  <c:v>38396.173888888887</c:v>
                </c:pt>
                <c:pt idx="236">
                  <c:v>38403.084803240759</c:v>
                </c:pt>
                <c:pt idx="237">
                  <c:v>38404.699641203668</c:v>
                </c:pt>
                <c:pt idx="238">
                  <c:v>38405.863935185182</c:v>
                </c:pt>
                <c:pt idx="239">
                  <c:v>38408.846168981479</c:v>
                </c:pt>
                <c:pt idx="240">
                  <c:v>38414.828969907408</c:v>
                </c:pt>
                <c:pt idx="241">
                  <c:v>38415.250949074092</c:v>
                </c:pt>
                <c:pt idx="242">
                  <c:v>38415.251782407388</c:v>
                </c:pt>
                <c:pt idx="243">
                  <c:v>38418.978217592623</c:v>
                </c:pt>
                <c:pt idx="244">
                  <c:v>38421.203912037025</c:v>
                </c:pt>
                <c:pt idx="245">
                  <c:v>38422.415752314817</c:v>
                </c:pt>
                <c:pt idx="246">
                  <c:v>38422.500393518516</c:v>
                </c:pt>
                <c:pt idx="247">
                  <c:v>38423.984629629631</c:v>
                </c:pt>
                <c:pt idx="248">
                  <c:v>38423.985011574092</c:v>
                </c:pt>
                <c:pt idx="249">
                  <c:v>38429.675706018505</c:v>
                </c:pt>
                <c:pt idx="250">
                  <c:v>38433.648599537039</c:v>
                </c:pt>
                <c:pt idx="251">
                  <c:v>38435.513912037037</c:v>
                </c:pt>
                <c:pt idx="252">
                  <c:v>38436.568043981475</c:v>
                </c:pt>
                <c:pt idx="253">
                  <c:v>38443.737002314796</c:v>
                </c:pt>
                <c:pt idx="254">
                  <c:v>38450.685879629629</c:v>
                </c:pt>
                <c:pt idx="255">
                  <c:v>38451.689895833326</c:v>
                </c:pt>
                <c:pt idx="256">
                  <c:v>38451.707766203668</c:v>
                </c:pt>
                <c:pt idx="257">
                  <c:v>38452.691469907368</c:v>
                </c:pt>
                <c:pt idx="258">
                  <c:v>38455.797210648147</c:v>
                </c:pt>
                <c:pt idx="259">
                  <c:v>38457.744074074093</c:v>
                </c:pt>
                <c:pt idx="260">
                  <c:v>38457.992349537024</c:v>
                </c:pt>
                <c:pt idx="261">
                  <c:v>38460.785243055558</c:v>
                </c:pt>
                <c:pt idx="262">
                  <c:v>38461.323761574051</c:v>
                </c:pt>
                <c:pt idx="263">
                  <c:v>38464.328460648147</c:v>
                </c:pt>
                <c:pt idx="264">
                  <c:v>38464.691851851821</c:v>
                </c:pt>
                <c:pt idx="265">
                  <c:v>38469.289421296286</c:v>
                </c:pt>
                <c:pt idx="266">
                  <c:v>38471.269652777759</c:v>
                </c:pt>
                <c:pt idx="267">
                  <c:v>38477.491620370354</c:v>
                </c:pt>
                <c:pt idx="268">
                  <c:v>38479.110995370393</c:v>
                </c:pt>
                <c:pt idx="269">
                  <c:v>38481.70040509259</c:v>
                </c:pt>
                <c:pt idx="270">
                  <c:v>38481.875949074092</c:v>
                </c:pt>
                <c:pt idx="271">
                  <c:v>38484.173877314817</c:v>
                </c:pt>
                <c:pt idx="272">
                  <c:v>38484.353344907409</c:v>
                </c:pt>
                <c:pt idx="273">
                  <c:v>38484.676307870373</c:v>
                </c:pt>
                <c:pt idx="274">
                  <c:v>38486.574328703704</c:v>
                </c:pt>
                <c:pt idx="275">
                  <c:v>38486.986342592601</c:v>
                </c:pt>
                <c:pt idx="276">
                  <c:v>38487.105266203704</c:v>
                </c:pt>
                <c:pt idx="277">
                  <c:v>38489.598541666644</c:v>
                </c:pt>
                <c:pt idx="278">
                  <c:v>38489.870821759258</c:v>
                </c:pt>
                <c:pt idx="279">
                  <c:v>38493.742349537024</c:v>
                </c:pt>
                <c:pt idx="280">
                  <c:v>38496.664351851854</c:v>
                </c:pt>
                <c:pt idx="281">
                  <c:v>38499.496944444443</c:v>
                </c:pt>
                <c:pt idx="282">
                  <c:v>38500.506064814814</c:v>
                </c:pt>
                <c:pt idx="283">
                  <c:v>38510.879166666644</c:v>
                </c:pt>
                <c:pt idx="284">
                  <c:v>38511.005613425943</c:v>
                </c:pt>
                <c:pt idx="285">
                  <c:v>38513.390358796321</c:v>
                </c:pt>
                <c:pt idx="286">
                  <c:v>38520.052256944487</c:v>
                </c:pt>
                <c:pt idx="287">
                  <c:v>38520.713229166664</c:v>
                </c:pt>
                <c:pt idx="288">
                  <c:v>38521.419895833336</c:v>
                </c:pt>
                <c:pt idx="289">
                  <c:v>38522.200844907406</c:v>
                </c:pt>
                <c:pt idx="290">
                  <c:v>38524.058622685188</c:v>
                </c:pt>
                <c:pt idx="291">
                  <c:v>38524.428831018544</c:v>
                </c:pt>
                <c:pt idx="292">
                  <c:v>38524.460474537016</c:v>
                </c:pt>
                <c:pt idx="293">
                  <c:v>38524.509409722225</c:v>
                </c:pt>
                <c:pt idx="294">
                  <c:v>38524.693460648123</c:v>
                </c:pt>
                <c:pt idx="295">
                  <c:v>38526.078726851854</c:v>
                </c:pt>
                <c:pt idx="296">
                  <c:v>38526.079965277779</c:v>
                </c:pt>
                <c:pt idx="297">
                  <c:v>38527.071747685164</c:v>
                </c:pt>
                <c:pt idx="298">
                  <c:v>38527.123854166646</c:v>
                </c:pt>
                <c:pt idx="299">
                  <c:v>38527.782662037025</c:v>
                </c:pt>
                <c:pt idx="300">
                  <c:v>38529.095393518495</c:v>
                </c:pt>
                <c:pt idx="301">
                  <c:v>38531.569386574076</c:v>
                </c:pt>
                <c:pt idx="302">
                  <c:v>38532.096435185187</c:v>
                </c:pt>
                <c:pt idx="303">
                  <c:v>38534.591261574074</c:v>
                </c:pt>
                <c:pt idx="304">
                  <c:v>38534.593194444446</c:v>
                </c:pt>
                <c:pt idx="305">
                  <c:v>38535.038993055561</c:v>
                </c:pt>
                <c:pt idx="306">
                  <c:v>38535.772106481476</c:v>
                </c:pt>
                <c:pt idx="307">
                  <c:v>38536.322326388909</c:v>
                </c:pt>
                <c:pt idx="308">
                  <c:v>38536.448923611104</c:v>
                </c:pt>
                <c:pt idx="309">
                  <c:v>38536.473298611105</c:v>
                </c:pt>
                <c:pt idx="310">
                  <c:v>38538.024189814794</c:v>
                </c:pt>
                <c:pt idx="311">
                  <c:v>38538.084710648167</c:v>
                </c:pt>
                <c:pt idx="312">
                  <c:v>38538.303703703677</c:v>
                </c:pt>
                <c:pt idx="313">
                  <c:v>38539.60837962963</c:v>
                </c:pt>
                <c:pt idx="314">
                  <c:v>38541.901666666643</c:v>
                </c:pt>
                <c:pt idx="315">
                  <c:v>38545.33920138891</c:v>
                </c:pt>
                <c:pt idx="316">
                  <c:v>38545.392881944441</c:v>
                </c:pt>
                <c:pt idx="317">
                  <c:v>38546.201087962938</c:v>
                </c:pt>
                <c:pt idx="318">
                  <c:v>38549.18461805558</c:v>
                </c:pt>
                <c:pt idx="319">
                  <c:v>38555.658668981479</c:v>
                </c:pt>
                <c:pt idx="320">
                  <c:v>38556.037766203677</c:v>
                </c:pt>
                <c:pt idx="321">
                  <c:v>38558.534050925933</c:v>
                </c:pt>
                <c:pt idx="322">
                  <c:v>38559.893159722225</c:v>
                </c:pt>
                <c:pt idx="323">
                  <c:v>38560.004189814805</c:v>
                </c:pt>
                <c:pt idx="324">
                  <c:v>38561.119363425933</c:v>
                </c:pt>
                <c:pt idx="325">
                  <c:v>38561.601724537002</c:v>
                </c:pt>
                <c:pt idx="326">
                  <c:v>38562.320868055562</c:v>
                </c:pt>
                <c:pt idx="327">
                  <c:v>38563.619166666635</c:v>
                </c:pt>
                <c:pt idx="328">
                  <c:v>38567.505069444465</c:v>
                </c:pt>
                <c:pt idx="329">
                  <c:v>38567.830347222232</c:v>
                </c:pt>
                <c:pt idx="330">
                  <c:v>38568.402731481481</c:v>
                </c:pt>
                <c:pt idx="331">
                  <c:v>38572.411226851851</c:v>
                </c:pt>
                <c:pt idx="332">
                  <c:v>38574.973923611076</c:v>
                </c:pt>
                <c:pt idx="333">
                  <c:v>38574.994444444441</c:v>
                </c:pt>
                <c:pt idx="334">
                  <c:v>38576.168715277781</c:v>
                </c:pt>
                <c:pt idx="335">
                  <c:v>38576.199305555529</c:v>
                </c:pt>
                <c:pt idx="336">
                  <c:v>38576.564525462985</c:v>
                </c:pt>
                <c:pt idx="337">
                  <c:v>38577.238124999996</c:v>
                </c:pt>
                <c:pt idx="338">
                  <c:v>38578.235034722224</c:v>
                </c:pt>
                <c:pt idx="339">
                  <c:v>38578.569062499999</c:v>
                </c:pt>
                <c:pt idx="340">
                  <c:v>38578.848171296326</c:v>
                </c:pt>
                <c:pt idx="341">
                  <c:v>38578.848449074103</c:v>
                </c:pt>
                <c:pt idx="342">
                  <c:v>38582.664305555554</c:v>
                </c:pt>
                <c:pt idx="343">
                  <c:v>38584.467268518521</c:v>
                </c:pt>
                <c:pt idx="344">
                  <c:v>38587.999837962961</c:v>
                </c:pt>
                <c:pt idx="345">
                  <c:v>38588.707037037035</c:v>
                </c:pt>
                <c:pt idx="346">
                  <c:v>38589.163611111093</c:v>
                </c:pt>
                <c:pt idx="347">
                  <c:v>38592.113449074073</c:v>
                </c:pt>
                <c:pt idx="348">
                  <c:v>38592.219768518495</c:v>
                </c:pt>
                <c:pt idx="349">
                  <c:v>38592.422453703672</c:v>
                </c:pt>
                <c:pt idx="350">
                  <c:v>38593.02753472222</c:v>
                </c:pt>
                <c:pt idx="351">
                  <c:v>38593.034490740734</c:v>
                </c:pt>
                <c:pt idx="352">
                  <c:v>38593.555347222231</c:v>
                </c:pt>
                <c:pt idx="353">
                  <c:v>38594.193923611063</c:v>
                </c:pt>
                <c:pt idx="354">
                  <c:v>38594.593113425923</c:v>
                </c:pt>
                <c:pt idx="355">
                  <c:v>38594.726967592585</c:v>
                </c:pt>
                <c:pt idx="356">
                  <c:v>38595.170393518521</c:v>
                </c:pt>
                <c:pt idx="357">
                  <c:v>38595.178923611093</c:v>
                </c:pt>
                <c:pt idx="358">
                  <c:v>38595.695833333324</c:v>
                </c:pt>
                <c:pt idx="359">
                  <c:v>38597.518831018548</c:v>
                </c:pt>
                <c:pt idx="360">
                  <c:v>38597.609560185185</c:v>
                </c:pt>
                <c:pt idx="361">
                  <c:v>38599.839097222219</c:v>
                </c:pt>
                <c:pt idx="362">
                  <c:v>38599.933310185188</c:v>
                </c:pt>
                <c:pt idx="363">
                  <c:v>38601.840416666666</c:v>
                </c:pt>
                <c:pt idx="364">
                  <c:v>38602.037094907406</c:v>
                </c:pt>
                <c:pt idx="365">
                  <c:v>38605.102627314816</c:v>
                </c:pt>
                <c:pt idx="366">
                  <c:v>38606.478842592602</c:v>
                </c:pt>
                <c:pt idx="367">
                  <c:v>38608.199988425928</c:v>
                </c:pt>
                <c:pt idx="368">
                  <c:v>38614.665532407409</c:v>
                </c:pt>
                <c:pt idx="369">
                  <c:v>38616.5628125</c:v>
                </c:pt>
                <c:pt idx="370">
                  <c:v>38618.044421296298</c:v>
                </c:pt>
                <c:pt idx="371">
                  <c:v>38621.975358796299</c:v>
                </c:pt>
                <c:pt idx="372">
                  <c:v>38625.488460648172</c:v>
                </c:pt>
                <c:pt idx="373">
                  <c:v>38626.75021990743</c:v>
                </c:pt>
                <c:pt idx="374">
                  <c:v>38627.628310185188</c:v>
                </c:pt>
                <c:pt idx="375">
                  <c:v>38627.880717592612</c:v>
                </c:pt>
                <c:pt idx="376">
                  <c:v>38629.880636574104</c:v>
                </c:pt>
                <c:pt idx="377">
                  <c:v>38630.372465277782</c:v>
                </c:pt>
                <c:pt idx="378">
                  <c:v>38631.635023148148</c:v>
                </c:pt>
                <c:pt idx="379">
                  <c:v>38631.764317129629</c:v>
                </c:pt>
                <c:pt idx="380">
                  <c:v>38632.563321759219</c:v>
                </c:pt>
                <c:pt idx="381">
                  <c:v>38636.619560185187</c:v>
                </c:pt>
                <c:pt idx="382">
                  <c:v>38636.710659722223</c:v>
                </c:pt>
                <c:pt idx="383">
                  <c:v>38637.984444444468</c:v>
                </c:pt>
                <c:pt idx="384">
                  <c:v>38638.852754629632</c:v>
                </c:pt>
                <c:pt idx="385">
                  <c:v>38643.766851851855</c:v>
                </c:pt>
                <c:pt idx="386">
                  <c:v>38646.521307870345</c:v>
                </c:pt>
                <c:pt idx="387">
                  <c:v>38646.603958333326</c:v>
                </c:pt>
                <c:pt idx="388">
                  <c:v>38650.014537037059</c:v>
                </c:pt>
                <c:pt idx="389">
                  <c:v>38650.402638888911</c:v>
                </c:pt>
                <c:pt idx="390">
                  <c:v>38650.461655092593</c:v>
                </c:pt>
                <c:pt idx="391">
                  <c:v>38652.904236111113</c:v>
                </c:pt>
                <c:pt idx="392">
                  <c:v>38653.730509259258</c:v>
                </c:pt>
                <c:pt idx="393">
                  <c:v>38653.902222222219</c:v>
                </c:pt>
                <c:pt idx="394">
                  <c:v>38654.191041666621</c:v>
                </c:pt>
                <c:pt idx="395">
                  <c:v>38655.408495370393</c:v>
                </c:pt>
                <c:pt idx="396">
                  <c:v>38656.366122685184</c:v>
                </c:pt>
                <c:pt idx="397">
                  <c:v>38656.596990740734</c:v>
                </c:pt>
                <c:pt idx="398">
                  <c:v>38658.206990740735</c:v>
                </c:pt>
                <c:pt idx="399">
                  <c:v>38659.672777777778</c:v>
                </c:pt>
                <c:pt idx="400">
                  <c:v>38659.848113425956</c:v>
                </c:pt>
                <c:pt idx="401">
                  <c:v>38664.078761574077</c:v>
                </c:pt>
                <c:pt idx="402">
                  <c:v>38667.533310185187</c:v>
                </c:pt>
                <c:pt idx="403">
                  <c:v>38668.950486111105</c:v>
                </c:pt>
                <c:pt idx="404">
                  <c:v>38673.737465277758</c:v>
                </c:pt>
                <c:pt idx="405">
                  <c:v>38673.85899305559</c:v>
                </c:pt>
                <c:pt idx="406">
                  <c:v>38673.860763888886</c:v>
                </c:pt>
                <c:pt idx="407">
                  <c:v>38674.891828703679</c:v>
                </c:pt>
                <c:pt idx="408">
                  <c:v>38676.607604166646</c:v>
                </c:pt>
                <c:pt idx="409">
                  <c:v>38677.908738425955</c:v>
                </c:pt>
                <c:pt idx="410">
                  <c:v>38680.054386574091</c:v>
                </c:pt>
                <c:pt idx="411">
                  <c:v>38680.139178240737</c:v>
                </c:pt>
                <c:pt idx="412">
                  <c:v>38680.575138888889</c:v>
                </c:pt>
                <c:pt idx="413">
                  <c:v>38680.700891203705</c:v>
                </c:pt>
                <c:pt idx="414">
                  <c:v>38681.961261574077</c:v>
                </c:pt>
                <c:pt idx="415">
                  <c:v>38682.439050925932</c:v>
                </c:pt>
                <c:pt idx="416">
                  <c:v>38684.215925925928</c:v>
                </c:pt>
                <c:pt idx="417">
                  <c:v>38687.098622685175</c:v>
                </c:pt>
                <c:pt idx="418">
                  <c:v>38687.169490740722</c:v>
                </c:pt>
                <c:pt idx="419">
                  <c:v>38690.099108796276</c:v>
                </c:pt>
                <c:pt idx="420">
                  <c:v>38690.703194444446</c:v>
                </c:pt>
                <c:pt idx="421">
                  <c:v>38691.328125</c:v>
                </c:pt>
                <c:pt idx="422">
                  <c:v>38691.372604166667</c:v>
                </c:pt>
                <c:pt idx="423">
                  <c:v>38692.652928240743</c:v>
                </c:pt>
                <c:pt idx="424">
                  <c:v>38693.001851851855</c:v>
                </c:pt>
                <c:pt idx="425">
                  <c:v>38694.955104166664</c:v>
                </c:pt>
                <c:pt idx="426">
                  <c:v>38696.311099537037</c:v>
                </c:pt>
                <c:pt idx="427">
                  <c:v>38696.457083333335</c:v>
                </c:pt>
                <c:pt idx="428">
                  <c:v>38696.634756944448</c:v>
                </c:pt>
                <c:pt idx="429">
                  <c:v>38697.603124999994</c:v>
                </c:pt>
                <c:pt idx="430">
                  <c:v>38699.000347222223</c:v>
                </c:pt>
                <c:pt idx="431">
                  <c:v>38699.591180555515</c:v>
                </c:pt>
                <c:pt idx="432">
                  <c:v>38700.318495370397</c:v>
                </c:pt>
                <c:pt idx="433">
                  <c:v>38700.463541666642</c:v>
                </c:pt>
                <c:pt idx="434">
                  <c:v>38701.484745370391</c:v>
                </c:pt>
                <c:pt idx="435">
                  <c:v>38704.836863425953</c:v>
                </c:pt>
                <c:pt idx="436">
                  <c:v>38704.846076388931</c:v>
                </c:pt>
                <c:pt idx="437">
                  <c:v>38705.662430555531</c:v>
                </c:pt>
                <c:pt idx="438">
                  <c:v>38707.306296296338</c:v>
                </c:pt>
                <c:pt idx="439">
                  <c:v>38709.502025462985</c:v>
                </c:pt>
                <c:pt idx="440">
                  <c:v>38709.503148148149</c:v>
                </c:pt>
                <c:pt idx="441">
                  <c:v>38710.974525462989</c:v>
                </c:pt>
                <c:pt idx="442">
                  <c:v>38713.685428240744</c:v>
                </c:pt>
                <c:pt idx="443">
                  <c:v>38715.728703703659</c:v>
                </c:pt>
                <c:pt idx="444">
                  <c:v>38716.966365740744</c:v>
                </c:pt>
                <c:pt idx="445">
                  <c:v>38719.933356481481</c:v>
                </c:pt>
                <c:pt idx="446">
                  <c:v>38723.172905092593</c:v>
                </c:pt>
                <c:pt idx="447">
                  <c:v>38724.53497685185</c:v>
                </c:pt>
                <c:pt idx="448">
                  <c:v>38724.634618055563</c:v>
                </c:pt>
                <c:pt idx="449">
                  <c:v>38727.130856481483</c:v>
                </c:pt>
                <c:pt idx="450">
                  <c:v>38730.743368055555</c:v>
                </c:pt>
                <c:pt idx="451">
                  <c:v>38730.761886574051</c:v>
                </c:pt>
                <c:pt idx="452">
                  <c:v>38730.78833333333</c:v>
                </c:pt>
                <c:pt idx="453">
                  <c:v>38731.522118055553</c:v>
                </c:pt>
                <c:pt idx="454">
                  <c:v>38732.088217592624</c:v>
                </c:pt>
                <c:pt idx="455">
                  <c:v>38732.105162037013</c:v>
                </c:pt>
                <c:pt idx="456">
                  <c:v>38733.466828703706</c:v>
                </c:pt>
                <c:pt idx="457">
                  <c:v>38733.471412037034</c:v>
                </c:pt>
                <c:pt idx="458">
                  <c:v>38738.565937499996</c:v>
                </c:pt>
                <c:pt idx="459">
                  <c:v>38742.942442129628</c:v>
                </c:pt>
                <c:pt idx="460">
                  <c:v>38743.619259259263</c:v>
                </c:pt>
                <c:pt idx="461">
                  <c:v>38743.957187500004</c:v>
                </c:pt>
                <c:pt idx="462">
                  <c:v>38744.135358796295</c:v>
                </c:pt>
                <c:pt idx="463">
                  <c:v>38744.565358796295</c:v>
                </c:pt>
                <c:pt idx="464">
                  <c:v>38746.931168981457</c:v>
                </c:pt>
                <c:pt idx="465">
                  <c:v>38750.291180555505</c:v>
                </c:pt>
                <c:pt idx="466">
                  <c:v>38753.995671296296</c:v>
                </c:pt>
                <c:pt idx="467">
                  <c:v>38754.0309837963</c:v>
                </c:pt>
                <c:pt idx="468">
                  <c:v>38754.098738425942</c:v>
                </c:pt>
                <c:pt idx="469">
                  <c:v>38757.195289351854</c:v>
                </c:pt>
                <c:pt idx="470">
                  <c:v>38757.293807870374</c:v>
                </c:pt>
                <c:pt idx="471">
                  <c:v>38759.372488425943</c:v>
                </c:pt>
                <c:pt idx="472">
                  <c:v>38759.978993055563</c:v>
                </c:pt>
                <c:pt idx="473">
                  <c:v>38760.550312500003</c:v>
                </c:pt>
                <c:pt idx="474">
                  <c:v>38761.033379629625</c:v>
                </c:pt>
                <c:pt idx="475">
                  <c:v>38765.326793981476</c:v>
                </c:pt>
                <c:pt idx="476">
                  <c:v>38767.442951388919</c:v>
                </c:pt>
                <c:pt idx="477">
                  <c:v>38767.850370370397</c:v>
                </c:pt>
                <c:pt idx="478">
                  <c:v>38769.127233796295</c:v>
                </c:pt>
                <c:pt idx="479">
                  <c:v>38769.130520833314</c:v>
                </c:pt>
                <c:pt idx="480">
                  <c:v>38770.120497685166</c:v>
                </c:pt>
                <c:pt idx="481">
                  <c:v>38770.310347222243</c:v>
                </c:pt>
                <c:pt idx="482">
                  <c:v>38770.758680555555</c:v>
                </c:pt>
                <c:pt idx="483">
                  <c:v>38772.691446759207</c:v>
                </c:pt>
                <c:pt idx="484">
                  <c:v>38776.486250000024</c:v>
                </c:pt>
                <c:pt idx="485">
                  <c:v>38781.485740740725</c:v>
                </c:pt>
                <c:pt idx="486">
                  <c:v>38782.869583333326</c:v>
                </c:pt>
                <c:pt idx="487">
                  <c:v>38784.252060185187</c:v>
                </c:pt>
                <c:pt idx="488">
                  <c:v>38784.47996527778</c:v>
                </c:pt>
                <c:pt idx="489">
                  <c:v>38784.581076388909</c:v>
                </c:pt>
                <c:pt idx="490">
                  <c:v>38784.686435185191</c:v>
                </c:pt>
                <c:pt idx="491">
                  <c:v>38784.921597222223</c:v>
                </c:pt>
                <c:pt idx="492">
                  <c:v>38785.120266203681</c:v>
                </c:pt>
                <c:pt idx="493">
                  <c:v>38785.142048611087</c:v>
                </c:pt>
                <c:pt idx="494">
                  <c:v>38785.142731481479</c:v>
                </c:pt>
                <c:pt idx="495">
                  <c:v>38785.207268518505</c:v>
                </c:pt>
                <c:pt idx="496">
                  <c:v>38785.512175925942</c:v>
                </c:pt>
                <c:pt idx="497">
                  <c:v>38785.767314814795</c:v>
                </c:pt>
                <c:pt idx="498">
                  <c:v>38786.152488425942</c:v>
                </c:pt>
                <c:pt idx="499">
                  <c:v>38786.223252314805</c:v>
                </c:pt>
                <c:pt idx="500">
                  <c:v>38786.412997685191</c:v>
                </c:pt>
                <c:pt idx="501">
                  <c:v>38787.65315972222</c:v>
                </c:pt>
                <c:pt idx="502">
                  <c:v>38787.943136574082</c:v>
                </c:pt>
                <c:pt idx="503">
                  <c:v>38787.974351851852</c:v>
                </c:pt>
                <c:pt idx="504">
                  <c:v>38788.000138888892</c:v>
                </c:pt>
                <c:pt idx="505">
                  <c:v>38788.082546296326</c:v>
                </c:pt>
                <c:pt idx="506">
                  <c:v>38789.538773148168</c:v>
                </c:pt>
                <c:pt idx="507">
                  <c:v>38789.805914351862</c:v>
                </c:pt>
                <c:pt idx="508">
                  <c:v>38790.689490740726</c:v>
                </c:pt>
                <c:pt idx="509">
                  <c:v>38790.791759259228</c:v>
                </c:pt>
                <c:pt idx="510">
                  <c:v>38793.732060185175</c:v>
                </c:pt>
                <c:pt idx="511">
                  <c:v>38793.901759259257</c:v>
                </c:pt>
                <c:pt idx="512">
                  <c:v>38794.636597222219</c:v>
                </c:pt>
                <c:pt idx="513">
                  <c:v>38797.548761574071</c:v>
                </c:pt>
                <c:pt idx="514">
                  <c:v>38797.777002314804</c:v>
                </c:pt>
                <c:pt idx="515">
                  <c:v>38799.472766203704</c:v>
                </c:pt>
                <c:pt idx="516">
                  <c:v>38800.958935185205</c:v>
                </c:pt>
                <c:pt idx="517">
                  <c:v>38801.184583333335</c:v>
                </c:pt>
                <c:pt idx="518">
                  <c:v>38804.047546296293</c:v>
                </c:pt>
                <c:pt idx="519">
                  <c:v>38806.774664351855</c:v>
                </c:pt>
                <c:pt idx="520">
                  <c:v>38806.784375000003</c:v>
                </c:pt>
                <c:pt idx="521">
                  <c:v>38806.798784722188</c:v>
                </c:pt>
                <c:pt idx="522">
                  <c:v>38806.974722222221</c:v>
                </c:pt>
                <c:pt idx="523">
                  <c:v>38812.299178240726</c:v>
                </c:pt>
                <c:pt idx="524">
                  <c:v>38818.052025462996</c:v>
                </c:pt>
                <c:pt idx="525">
                  <c:v>38818.745300925926</c:v>
                </c:pt>
                <c:pt idx="526">
                  <c:v>38819.164155092592</c:v>
                </c:pt>
                <c:pt idx="527">
                  <c:v>38820.409710648149</c:v>
                </c:pt>
                <c:pt idx="528">
                  <c:v>38820.918819444501</c:v>
                </c:pt>
                <c:pt idx="529">
                  <c:v>38821.28833333333</c:v>
                </c:pt>
                <c:pt idx="530">
                  <c:v>38823.113298611104</c:v>
                </c:pt>
                <c:pt idx="531">
                  <c:v>38826.777905092589</c:v>
                </c:pt>
                <c:pt idx="532">
                  <c:v>38827.806562500002</c:v>
                </c:pt>
                <c:pt idx="533">
                  <c:v>38828.232812500006</c:v>
                </c:pt>
                <c:pt idx="534">
                  <c:v>38828.331712962965</c:v>
                </c:pt>
                <c:pt idx="535">
                  <c:v>38829.05045138891</c:v>
                </c:pt>
                <c:pt idx="536">
                  <c:v>38829.566921296297</c:v>
                </c:pt>
                <c:pt idx="537">
                  <c:v>38830.881956018544</c:v>
                </c:pt>
                <c:pt idx="538">
                  <c:v>38832.030578703707</c:v>
                </c:pt>
                <c:pt idx="539">
                  <c:v>38834.46435185185</c:v>
                </c:pt>
                <c:pt idx="540">
                  <c:v>38834.479687499996</c:v>
                </c:pt>
                <c:pt idx="541">
                  <c:v>38834.936168981476</c:v>
                </c:pt>
                <c:pt idx="542">
                  <c:v>38835.325914351852</c:v>
                </c:pt>
                <c:pt idx="543">
                  <c:v>38835.955682870372</c:v>
                </c:pt>
                <c:pt idx="544">
                  <c:v>38838.168252314812</c:v>
                </c:pt>
                <c:pt idx="545">
                  <c:v>38839.039837962962</c:v>
                </c:pt>
                <c:pt idx="546">
                  <c:v>38841.54241898148</c:v>
                </c:pt>
                <c:pt idx="547">
                  <c:v>38843.499837962961</c:v>
                </c:pt>
                <c:pt idx="548">
                  <c:v>38843.866284722222</c:v>
                </c:pt>
                <c:pt idx="549">
                  <c:v>38845.44053240744</c:v>
                </c:pt>
                <c:pt idx="550">
                  <c:v>38847.461666666633</c:v>
                </c:pt>
                <c:pt idx="551">
                  <c:v>38851.310717592612</c:v>
                </c:pt>
                <c:pt idx="552">
                  <c:v>38853.842430555553</c:v>
                </c:pt>
                <c:pt idx="553">
                  <c:v>38859.254837962988</c:v>
                </c:pt>
                <c:pt idx="554">
                  <c:v>38862.427094907405</c:v>
                </c:pt>
                <c:pt idx="555">
                  <c:v>38864.804166666654</c:v>
                </c:pt>
                <c:pt idx="556">
                  <c:v>38870.167337962965</c:v>
                </c:pt>
                <c:pt idx="557">
                  <c:v>38875.695023148146</c:v>
                </c:pt>
                <c:pt idx="558">
                  <c:v>38876.263124999976</c:v>
                </c:pt>
                <c:pt idx="559">
                  <c:v>38876.757939814815</c:v>
                </c:pt>
                <c:pt idx="560">
                  <c:v>38877.018796296317</c:v>
                </c:pt>
                <c:pt idx="561">
                  <c:v>38882.016689814816</c:v>
                </c:pt>
                <c:pt idx="562">
                  <c:v>38886.916215277823</c:v>
                </c:pt>
                <c:pt idx="563">
                  <c:v>38894.973634259259</c:v>
                </c:pt>
                <c:pt idx="564">
                  <c:v>38895.261574074073</c:v>
                </c:pt>
                <c:pt idx="565">
                  <c:v>38896.080138888909</c:v>
                </c:pt>
                <c:pt idx="566">
                  <c:v>38896.084293981483</c:v>
                </c:pt>
                <c:pt idx="567">
                  <c:v>38898.239537037036</c:v>
                </c:pt>
                <c:pt idx="568">
                  <c:v>38900.108923611093</c:v>
                </c:pt>
                <c:pt idx="569">
                  <c:v>38906.085636574091</c:v>
                </c:pt>
                <c:pt idx="570">
                  <c:v>38906.362164351835</c:v>
                </c:pt>
                <c:pt idx="571">
                  <c:v>38908.416180555556</c:v>
                </c:pt>
                <c:pt idx="572">
                  <c:v>38914.432442129626</c:v>
                </c:pt>
                <c:pt idx="573">
                  <c:v>38914.600763888884</c:v>
                </c:pt>
                <c:pt idx="574">
                  <c:v>38917.950636574104</c:v>
                </c:pt>
                <c:pt idx="575">
                  <c:v>38920.742534722223</c:v>
                </c:pt>
                <c:pt idx="576">
                  <c:v>38921.063333333324</c:v>
                </c:pt>
                <c:pt idx="577">
                  <c:v>38921.100439814814</c:v>
                </c:pt>
                <c:pt idx="578">
                  <c:v>38921.302824074104</c:v>
                </c:pt>
                <c:pt idx="579">
                  <c:v>38923.586875000023</c:v>
                </c:pt>
                <c:pt idx="580">
                  <c:v>38925.541863425933</c:v>
                </c:pt>
                <c:pt idx="581">
                  <c:v>38925.597615740735</c:v>
                </c:pt>
                <c:pt idx="582">
                  <c:v>38928.393738425933</c:v>
                </c:pt>
                <c:pt idx="583">
                  <c:v>38930.522881944446</c:v>
                </c:pt>
                <c:pt idx="584">
                  <c:v>38932.236516203702</c:v>
                </c:pt>
                <c:pt idx="585">
                  <c:v>38933.749351851831</c:v>
                </c:pt>
                <c:pt idx="586">
                  <c:v>38933.845081018517</c:v>
                </c:pt>
                <c:pt idx="587">
                  <c:v>38934.017650462985</c:v>
                </c:pt>
                <c:pt idx="588">
                  <c:v>38934.220717592594</c:v>
                </c:pt>
                <c:pt idx="589">
                  <c:v>38934.409398148186</c:v>
                </c:pt>
                <c:pt idx="590">
                  <c:v>38936.885729166665</c:v>
                </c:pt>
                <c:pt idx="591">
                  <c:v>38937.416006944484</c:v>
                </c:pt>
                <c:pt idx="592">
                  <c:v>38938.891886574071</c:v>
                </c:pt>
                <c:pt idx="593">
                  <c:v>38940.387777777782</c:v>
                </c:pt>
                <c:pt idx="594">
                  <c:v>38942.108344907407</c:v>
                </c:pt>
                <c:pt idx="595">
                  <c:v>38946.20685185185</c:v>
                </c:pt>
                <c:pt idx="596">
                  <c:v>38948.327164351831</c:v>
                </c:pt>
                <c:pt idx="597">
                  <c:v>38952.026180555527</c:v>
                </c:pt>
                <c:pt idx="598">
                  <c:v>38952.145532407412</c:v>
                </c:pt>
                <c:pt idx="599">
                  <c:v>38955.058425925941</c:v>
                </c:pt>
                <c:pt idx="600">
                  <c:v>38955.081261574072</c:v>
                </c:pt>
                <c:pt idx="601">
                  <c:v>38955.518761574072</c:v>
                </c:pt>
                <c:pt idx="602">
                  <c:v>38956.058090277802</c:v>
                </c:pt>
                <c:pt idx="603">
                  <c:v>38958.391087962955</c:v>
                </c:pt>
                <c:pt idx="604">
                  <c:v>38960.496238425956</c:v>
                </c:pt>
                <c:pt idx="605">
                  <c:v>38964.402858796326</c:v>
                </c:pt>
                <c:pt idx="606">
                  <c:v>38964.975868055553</c:v>
                </c:pt>
                <c:pt idx="607">
                  <c:v>38965.671215277791</c:v>
                </c:pt>
                <c:pt idx="608">
                  <c:v>38965.828310185192</c:v>
                </c:pt>
                <c:pt idx="609">
                  <c:v>38965.923865740726</c:v>
                </c:pt>
                <c:pt idx="610">
                  <c:v>38965.927569444466</c:v>
                </c:pt>
                <c:pt idx="611">
                  <c:v>38965.930358796293</c:v>
                </c:pt>
                <c:pt idx="612">
                  <c:v>38969.490937500006</c:v>
                </c:pt>
                <c:pt idx="613">
                  <c:v>38972.419456018542</c:v>
                </c:pt>
                <c:pt idx="614">
                  <c:v>38975.185208333336</c:v>
                </c:pt>
                <c:pt idx="615">
                  <c:v>38975.432372685187</c:v>
                </c:pt>
                <c:pt idx="616">
                  <c:v>38977.076064814806</c:v>
                </c:pt>
                <c:pt idx="617">
                  <c:v>38980.102974537025</c:v>
                </c:pt>
                <c:pt idx="618">
                  <c:v>38983.838738425955</c:v>
                </c:pt>
                <c:pt idx="619">
                  <c:v>38984.495787037013</c:v>
                </c:pt>
                <c:pt idx="620">
                  <c:v>38985.246296296325</c:v>
                </c:pt>
                <c:pt idx="621">
                  <c:v>38986.602268518516</c:v>
                </c:pt>
                <c:pt idx="622">
                  <c:v>38986.686967592592</c:v>
                </c:pt>
                <c:pt idx="623">
                  <c:v>38986.891180555518</c:v>
                </c:pt>
                <c:pt idx="624">
                  <c:v>38986.896493055552</c:v>
                </c:pt>
                <c:pt idx="625">
                  <c:v>38987.095729166635</c:v>
                </c:pt>
                <c:pt idx="626">
                  <c:v>38987.267256944448</c:v>
                </c:pt>
                <c:pt idx="627">
                  <c:v>38992.240648148167</c:v>
                </c:pt>
                <c:pt idx="628">
                  <c:v>38993.027789351821</c:v>
                </c:pt>
                <c:pt idx="629">
                  <c:v>38993.824108796296</c:v>
                </c:pt>
                <c:pt idx="630">
                  <c:v>38994.061956018515</c:v>
                </c:pt>
                <c:pt idx="631">
                  <c:v>38995.534803240742</c:v>
                </c:pt>
                <c:pt idx="632">
                  <c:v>38996.572337962985</c:v>
                </c:pt>
                <c:pt idx="633">
                  <c:v>38996.637013888889</c:v>
                </c:pt>
                <c:pt idx="634">
                  <c:v>38997.364942129629</c:v>
                </c:pt>
                <c:pt idx="635">
                  <c:v>38999.656261574091</c:v>
                </c:pt>
                <c:pt idx="636">
                  <c:v>38999.850972222244</c:v>
                </c:pt>
                <c:pt idx="637">
                  <c:v>39000.001655092601</c:v>
                </c:pt>
                <c:pt idx="638">
                  <c:v>39001.717627314814</c:v>
                </c:pt>
                <c:pt idx="639">
                  <c:v>39004.077488425923</c:v>
                </c:pt>
                <c:pt idx="640">
                  <c:v>39004.302141203705</c:v>
                </c:pt>
                <c:pt idx="641">
                  <c:v>39004.307199074094</c:v>
                </c:pt>
                <c:pt idx="642">
                  <c:v>39005.13013888889</c:v>
                </c:pt>
                <c:pt idx="643">
                  <c:v>39008.513414351852</c:v>
                </c:pt>
                <c:pt idx="644">
                  <c:v>39010.996944444443</c:v>
                </c:pt>
                <c:pt idx="645">
                  <c:v>39011.459710648167</c:v>
                </c:pt>
                <c:pt idx="646">
                  <c:v>39011.723483796253</c:v>
                </c:pt>
                <c:pt idx="647">
                  <c:v>39014.555972222232</c:v>
                </c:pt>
                <c:pt idx="648">
                  <c:v>39015.023946759218</c:v>
                </c:pt>
                <c:pt idx="649">
                  <c:v>39016.564618055563</c:v>
                </c:pt>
                <c:pt idx="650">
                  <c:v>39016.736793981458</c:v>
                </c:pt>
                <c:pt idx="651">
                  <c:v>39016.740347222221</c:v>
                </c:pt>
                <c:pt idx="652">
                  <c:v>39016.905624999999</c:v>
                </c:pt>
                <c:pt idx="653">
                  <c:v>39018.015879629631</c:v>
                </c:pt>
                <c:pt idx="654">
                  <c:v>39021.543518518542</c:v>
                </c:pt>
                <c:pt idx="655">
                  <c:v>39021.974953703706</c:v>
                </c:pt>
                <c:pt idx="656">
                  <c:v>39025.408171296316</c:v>
                </c:pt>
                <c:pt idx="657">
                  <c:v>39025.725185185147</c:v>
                </c:pt>
                <c:pt idx="658">
                  <c:v>39026.599317129629</c:v>
                </c:pt>
                <c:pt idx="659">
                  <c:v>39027.572060185186</c:v>
                </c:pt>
                <c:pt idx="660">
                  <c:v>39027.930092592593</c:v>
                </c:pt>
                <c:pt idx="661">
                  <c:v>39029.080312500002</c:v>
                </c:pt>
                <c:pt idx="662">
                  <c:v>39029.082557870395</c:v>
                </c:pt>
                <c:pt idx="663">
                  <c:v>39031.498993055553</c:v>
                </c:pt>
                <c:pt idx="664">
                  <c:v>39032.167372685166</c:v>
                </c:pt>
                <c:pt idx="665">
                  <c:v>39032.458171296326</c:v>
                </c:pt>
                <c:pt idx="666">
                  <c:v>39037.968495370369</c:v>
                </c:pt>
                <c:pt idx="667">
                  <c:v>39039.022673611093</c:v>
                </c:pt>
                <c:pt idx="668">
                  <c:v>39041.230324074073</c:v>
                </c:pt>
                <c:pt idx="669">
                  <c:v>39044.36923611111</c:v>
                </c:pt>
                <c:pt idx="670">
                  <c:v>39044.6875</c:v>
                </c:pt>
                <c:pt idx="671">
                  <c:v>39048.592905092592</c:v>
                </c:pt>
                <c:pt idx="672">
                  <c:v>39052.716678240766</c:v>
                </c:pt>
                <c:pt idx="673">
                  <c:v>39054.933599537035</c:v>
                </c:pt>
                <c:pt idx="674">
                  <c:v>39056.265810185185</c:v>
                </c:pt>
                <c:pt idx="675">
                  <c:v>39056.269849537013</c:v>
                </c:pt>
                <c:pt idx="676">
                  <c:v>39058.112858796318</c:v>
                </c:pt>
                <c:pt idx="677">
                  <c:v>39058.11859953704</c:v>
                </c:pt>
                <c:pt idx="678">
                  <c:v>39058.555671296293</c:v>
                </c:pt>
                <c:pt idx="679">
                  <c:v>39062.009849537026</c:v>
                </c:pt>
                <c:pt idx="680">
                  <c:v>39062.70815972222</c:v>
                </c:pt>
                <c:pt idx="681">
                  <c:v>39064.402210648193</c:v>
                </c:pt>
                <c:pt idx="682">
                  <c:v>39065.173240740725</c:v>
                </c:pt>
                <c:pt idx="683">
                  <c:v>39066.652303240742</c:v>
                </c:pt>
                <c:pt idx="684">
                  <c:v>39067.536736111106</c:v>
                </c:pt>
                <c:pt idx="685">
                  <c:v>39067.547326388893</c:v>
                </c:pt>
                <c:pt idx="686">
                  <c:v>39068.848796296326</c:v>
                </c:pt>
                <c:pt idx="687">
                  <c:v>39071.162812500006</c:v>
                </c:pt>
                <c:pt idx="688">
                  <c:v>39071.255555555559</c:v>
                </c:pt>
                <c:pt idx="689">
                  <c:v>39071.421238425944</c:v>
                </c:pt>
                <c:pt idx="690">
                  <c:v>39071.933009259257</c:v>
                </c:pt>
                <c:pt idx="691">
                  <c:v>39078.137025462966</c:v>
                </c:pt>
                <c:pt idx="692">
                  <c:v>39078.262083333313</c:v>
                </c:pt>
                <c:pt idx="693">
                  <c:v>39078.36613425926</c:v>
                </c:pt>
                <c:pt idx="694">
                  <c:v>39078.901817129641</c:v>
                </c:pt>
                <c:pt idx="695">
                  <c:v>39080.857002314813</c:v>
                </c:pt>
                <c:pt idx="696">
                  <c:v>39082.362754629627</c:v>
                </c:pt>
                <c:pt idx="697">
                  <c:v>39084.051840277782</c:v>
                </c:pt>
                <c:pt idx="698">
                  <c:v>39085.849699074104</c:v>
                </c:pt>
                <c:pt idx="699">
                  <c:v>39086.994513888909</c:v>
                </c:pt>
                <c:pt idx="700">
                  <c:v>39096.065937499996</c:v>
                </c:pt>
                <c:pt idx="701">
                  <c:v>39096.075752314806</c:v>
                </c:pt>
                <c:pt idx="702">
                  <c:v>39096.285046296296</c:v>
                </c:pt>
                <c:pt idx="703">
                  <c:v>39096.925879629627</c:v>
                </c:pt>
                <c:pt idx="704">
                  <c:v>39100.881307870368</c:v>
                </c:pt>
                <c:pt idx="705">
                  <c:v>39102.514085648167</c:v>
                </c:pt>
                <c:pt idx="706">
                  <c:v>39102.6094212963</c:v>
                </c:pt>
                <c:pt idx="707">
                  <c:v>39102.626481481457</c:v>
                </c:pt>
                <c:pt idx="708">
                  <c:v>39102.880277777804</c:v>
                </c:pt>
                <c:pt idx="709">
                  <c:v>39104.257569444468</c:v>
                </c:pt>
                <c:pt idx="710">
                  <c:v>39104.590868055559</c:v>
                </c:pt>
                <c:pt idx="711">
                  <c:v>39109.843993055561</c:v>
                </c:pt>
                <c:pt idx="712">
                  <c:v>39110.046145833308</c:v>
                </c:pt>
                <c:pt idx="713">
                  <c:v>39113.216284722221</c:v>
                </c:pt>
                <c:pt idx="714">
                  <c:v>39113.236539351848</c:v>
                </c:pt>
                <c:pt idx="715">
                  <c:v>39115.919988425943</c:v>
                </c:pt>
                <c:pt idx="716">
                  <c:v>39116.437754629624</c:v>
                </c:pt>
                <c:pt idx="717">
                  <c:v>39119.187847222223</c:v>
                </c:pt>
                <c:pt idx="718">
                  <c:v>39119.594710648147</c:v>
                </c:pt>
                <c:pt idx="719">
                  <c:v>39121.022407407407</c:v>
                </c:pt>
                <c:pt idx="720">
                  <c:v>39121.287638888891</c:v>
                </c:pt>
                <c:pt idx="721">
                  <c:v>39124.163321759217</c:v>
                </c:pt>
                <c:pt idx="722">
                  <c:v>39124.841643518521</c:v>
                </c:pt>
                <c:pt idx="723">
                  <c:v>39125.582025462987</c:v>
                </c:pt>
                <c:pt idx="724">
                  <c:v>39126.292395833305</c:v>
                </c:pt>
                <c:pt idx="725">
                  <c:v>39134.450787037036</c:v>
                </c:pt>
                <c:pt idx="726">
                  <c:v>39135.778449074081</c:v>
                </c:pt>
                <c:pt idx="727">
                  <c:v>39136.171319444467</c:v>
                </c:pt>
                <c:pt idx="728">
                  <c:v>39136.277187499989</c:v>
                </c:pt>
                <c:pt idx="729">
                  <c:v>39136.306226851862</c:v>
                </c:pt>
                <c:pt idx="730">
                  <c:v>39136.319548611114</c:v>
                </c:pt>
                <c:pt idx="731">
                  <c:v>39137.373437500006</c:v>
                </c:pt>
                <c:pt idx="732">
                  <c:v>39138.66966435183</c:v>
                </c:pt>
                <c:pt idx="733">
                  <c:v>39138.818715277805</c:v>
                </c:pt>
                <c:pt idx="734">
                  <c:v>39139.824189814804</c:v>
                </c:pt>
                <c:pt idx="735">
                  <c:v>39141.91013888891</c:v>
                </c:pt>
                <c:pt idx="736">
                  <c:v>39143.498159722221</c:v>
                </c:pt>
                <c:pt idx="737">
                  <c:v>39143.931701388887</c:v>
                </c:pt>
                <c:pt idx="738">
                  <c:v>39143.935833333337</c:v>
                </c:pt>
                <c:pt idx="739">
                  <c:v>39144.547511574092</c:v>
                </c:pt>
                <c:pt idx="740">
                  <c:v>39148.661701388875</c:v>
                </c:pt>
                <c:pt idx="741">
                  <c:v>39148.665659722225</c:v>
                </c:pt>
                <c:pt idx="742">
                  <c:v>39148.739814814806</c:v>
                </c:pt>
                <c:pt idx="743">
                  <c:v>39154.006504629629</c:v>
                </c:pt>
                <c:pt idx="744">
                  <c:v>39155.260150462964</c:v>
                </c:pt>
                <c:pt idx="745">
                  <c:v>39155.598854166667</c:v>
                </c:pt>
                <c:pt idx="746">
                  <c:v>39160.285810185182</c:v>
                </c:pt>
                <c:pt idx="747">
                  <c:v>39162.717974537016</c:v>
                </c:pt>
                <c:pt idx="748">
                  <c:v>39166.882500000022</c:v>
                </c:pt>
                <c:pt idx="749">
                  <c:v>39167.960057870368</c:v>
                </c:pt>
                <c:pt idx="750">
                  <c:v>39174.395590277782</c:v>
                </c:pt>
                <c:pt idx="751">
                  <c:v>39175.076354166667</c:v>
                </c:pt>
                <c:pt idx="752">
                  <c:v>39178.196134259255</c:v>
                </c:pt>
                <c:pt idx="753">
                  <c:v>39181.247384259237</c:v>
                </c:pt>
                <c:pt idx="754">
                  <c:v>39184.947627314818</c:v>
                </c:pt>
                <c:pt idx="755">
                  <c:v>39185.187141203678</c:v>
                </c:pt>
                <c:pt idx="756">
                  <c:v>39185.81451388893</c:v>
                </c:pt>
                <c:pt idx="757">
                  <c:v>39187.9216087963</c:v>
                </c:pt>
                <c:pt idx="758">
                  <c:v>39188.719490740725</c:v>
                </c:pt>
                <c:pt idx="759">
                  <c:v>39189.175439814804</c:v>
                </c:pt>
                <c:pt idx="760">
                  <c:v>39190.27684027778</c:v>
                </c:pt>
                <c:pt idx="761">
                  <c:v>39190.444282407429</c:v>
                </c:pt>
                <c:pt idx="762">
                  <c:v>39190.861157407409</c:v>
                </c:pt>
                <c:pt idx="763">
                  <c:v>39190.894861111105</c:v>
                </c:pt>
                <c:pt idx="764">
                  <c:v>39191.084016203713</c:v>
                </c:pt>
                <c:pt idx="765">
                  <c:v>39192.272847222222</c:v>
                </c:pt>
                <c:pt idx="766">
                  <c:v>39193.367187499993</c:v>
                </c:pt>
                <c:pt idx="767">
                  <c:v>39193.698402777758</c:v>
                </c:pt>
                <c:pt idx="768">
                  <c:v>39194.074305555558</c:v>
                </c:pt>
                <c:pt idx="769">
                  <c:v>39194.075532407413</c:v>
                </c:pt>
                <c:pt idx="770">
                  <c:v>39195.888449074104</c:v>
                </c:pt>
                <c:pt idx="771">
                  <c:v>39197.007638888892</c:v>
                </c:pt>
                <c:pt idx="772">
                  <c:v>39200.439560185187</c:v>
                </c:pt>
                <c:pt idx="773">
                  <c:v>39203.730706018505</c:v>
                </c:pt>
                <c:pt idx="774">
                  <c:v>39204.395752314806</c:v>
                </c:pt>
                <c:pt idx="775">
                  <c:v>39205.971446759228</c:v>
                </c:pt>
                <c:pt idx="776">
                  <c:v>39206.715763888875</c:v>
                </c:pt>
                <c:pt idx="777">
                  <c:v>39207.081284722204</c:v>
                </c:pt>
                <c:pt idx="778">
                  <c:v>39207.138275462989</c:v>
                </c:pt>
                <c:pt idx="779">
                  <c:v>39207.629293981474</c:v>
                </c:pt>
                <c:pt idx="780">
                  <c:v>39207.932905092603</c:v>
                </c:pt>
                <c:pt idx="781">
                  <c:v>39210.265694444446</c:v>
                </c:pt>
                <c:pt idx="782">
                  <c:v>39212.302106481482</c:v>
                </c:pt>
                <c:pt idx="783">
                  <c:v>39213.393240740734</c:v>
                </c:pt>
                <c:pt idx="784">
                  <c:v>39213.440694444471</c:v>
                </c:pt>
                <c:pt idx="785">
                  <c:v>39215.364305555559</c:v>
                </c:pt>
                <c:pt idx="786">
                  <c:v>39221.416354166686</c:v>
                </c:pt>
                <c:pt idx="787">
                  <c:v>39223.850706018544</c:v>
                </c:pt>
                <c:pt idx="788">
                  <c:v>39227.214965277781</c:v>
                </c:pt>
                <c:pt idx="789">
                  <c:v>39236.793182870329</c:v>
                </c:pt>
                <c:pt idx="790">
                  <c:v>39246.004236111112</c:v>
                </c:pt>
                <c:pt idx="791">
                  <c:v>39249.290416666627</c:v>
                </c:pt>
                <c:pt idx="792">
                  <c:v>39257.443807870368</c:v>
                </c:pt>
                <c:pt idx="793">
                  <c:v>39258.923576388908</c:v>
                </c:pt>
                <c:pt idx="794">
                  <c:v>39259.340405092611</c:v>
                </c:pt>
                <c:pt idx="795">
                  <c:v>39261.966851851852</c:v>
                </c:pt>
                <c:pt idx="796">
                  <c:v>39271.367824074092</c:v>
                </c:pt>
                <c:pt idx="797">
                  <c:v>39273.334456018543</c:v>
                </c:pt>
                <c:pt idx="798">
                  <c:v>39274.91295138892</c:v>
                </c:pt>
                <c:pt idx="799">
                  <c:v>39274.963020833296</c:v>
                </c:pt>
                <c:pt idx="800">
                  <c:v>39274.972372685188</c:v>
                </c:pt>
                <c:pt idx="801">
                  <c:v>39275.584282407413</c:v>
                </c:pt>
                <c:pt idx="802">
                  <c:v>39276.680902777778</c:v>
                </c:pt>
                <c:pt idx="803">
                  <c:v>39276.864212962988</c:v>
                </c:pt>
                <c:pt idx="804">
                  <c:v>39277.935879629629</c:v>
                </c:pt>
                <c:pt idx="805">
                  <c:v>39280.71716435183</c:v>
                </c:pt>
                <c:pt idx="806">
                  <c:v>39281.681643518496</c:v>
                </c:pt>
                <c:pt idx="807">
                  <c:v>39287.453148148175</c:v>
                </c:pt>
                <c:pt idx="808">
                  <c:v>39293.600081018521</c:v>
                </c:pt>
                <c:pt idx="809">
                  <c:v>39299.965925925928</c:v>
                </c:pt>
                <c:pt idx="810">
                  <c:v>39300.061956018515</c:v>
                </c:pt>
                <c:pt idx="811">
                  <c:v>39300.071192129624</c:v>
                </c:pt>
                <c:pt idx="812">
                  <c:v>39305.303171296298</c:v>
                </c:pt>
                <c:pt idx="813">
                  <c:v>39305.890219907429</c:v>
                </c:pt>
                <c:pt idx="814">
                  <c:v>39307.083761574075</c:v>
                </c:pt>
                <c:pt idx="815">
                  <c:v>39313.075752314806</c:v>
                </c:pt>
                <c:pt idx="816">
                  <c:v>39316.93425925928</c:v>
                </c:pt>
                <c:pt idx="817">
                  <c:v>39320.646446759238</c:v>
                </c:pt>
                <c:pt idx="818">
                  <c:v>39321.785821759237</c:v>
                </c:pt>
                <c:pt idx="819">
                  <c:v>39323.007118055553</c:v>
                </c:pt>
                <c:pt idx="820">
                  <c:v>39323.75225694447</c:v>
                </c:pt>
                <c:pt idx="821">
                  <c:v>39325.164421296286</c:v>
                </c:pt>
                <c:pt idx="822">
                  <c:v>39326.634675925932</c:v>
                </c:pt>
                <c:pt idx="823">
                  <c:v>39326.642986111088</c:v>
                </c:pt>
                <c:pt idx="824">
                  <c:v>39337.905150462961</c:v>
                </c:pt>
                <c:pt idx="825">
                  <c:v>39338.82671296296</c:v>
                </c:pt>
                <c:pt idx="826">
                  <c:v>39339.069027777776</c:v>
                </c:pt>
                <c:pt idx="827">
                  <c:v>39343.740856481483</c:v>
                </c:pt>
                <c:pt idx="828">
                  <c:v>39344.726180555517</c:v>
                </c:pt>
                <c:pt idx="829">
                  <c:v>39346.119525462986</c:v>
                </c:pt>
                <c:pt idx="830">
                  <c:v>39346.866840277791</c:v>
                </c:pt>
                <c:pt idx="831">
                  <c:v>39348.934675925942</c:v>
                </c:pt>
                <c:pt idx="832">
                  <c:v>39350.761863425927</c:v>
                </c:pt>
                <c:pt idx="833">
                  <c:v>39350.791643518474</c:v>
                </c:pt>
                <c:pt idx="834">
                  <c:v>39354.024756944447</c:v>
                </c:pt>
                <c:pt idx="835">
                  <c:v>39354.025312499994</c:v>
                </c:pt>
                <c:pt idx="836">
                  <c:v>39354.062222222223</c:v>
                </c:pt>
                <c:pt idx="837">
                  <c:v>39354.062800925931</c:v>
                </c:pt>
                <c:pt idx="838">
                  <c:v>39354.064317129632</c:v>
                </c:pt>
                <c:pt idx="839">
                  <c:v>39358.142881944441</c:v>
                </c:pt>
                <c:pt idx="840">
                  <c:v>39360.476990740739</c:v>
                </c:pt>
                <c:pt idx="841">
                  <c:v>39363.989016203712</c:v>
                </c:pt>
                <c:pt idx="842">
                  <c:v>39364.498657407428</c:v>
                </c:pt>
                <c:pt idx="843">
                  <c:v>39364.829201388893</c:v>
                </c:pt>
                <c:pt idx="844">
                  <c:v>39369.993159722224</c:v>
                </c:pt>
                <c:pt idx="845">
                  <c:v>39371.629594907405</c:v>
                </c:pt>
                <c:pt idx="846">
                  <c:v>39376.979872685188</c:v>
                </c:pt>
                <c:pt idx="847">
                  <c:v>39380.476342592592</c:v>
                </c:pt>
                <c:pt idx="848">
                  <c:v>39383.607141203676</c:v>
                </c:pt>
                <c:pt idx="849">
                  <c:v>39384.025254629625</c:v>
                </c:pt>
                <c:pt idx="850">
                  <c:v>39385.482743055552</c:v>
                </c:pt>
                <c:pt idx="851">
                  <c:v>39385.700775462959</c:v>
                </c:pt>
                <c:pt idx="852">
                  <c:v>39385.848321759258</c:v>
                </c:pt>
                <c:pt idx="853">
                  <c:v>39387.994861111089</c:v>
                </c:pt>
                <c:pt idx="854">
                  <c:v>39394.089305555557</c:v>
                </c:pt>
                <c:pt idx="855">
                  <c:v>39396.483414351853</c:v>
                </c:pt>
                <c:pt idx="856">
                  <c:v>39398.079224537025</c:v>
                </c:pt>
                <c:pt idx="857">
                  <c:v>39399.073553240742</c:v>
                </c:pt>
                <c:pt idx="858">
                  <c:v>39400.350625000021</c:v>
                </c:pt>
                <c:pt idx="859">
                  <c:v>39400.443275462989</c:v>
                </c:pt>
                <c:pt idx="860">
                  <c:v>39400.860706018517</c:v>
                </c:pt>
                <c:pt idx="861">
                  <c:v>39401.841145833314</c:v>
                </c:pt>
                <c:pt idx="862">
                  <c:v>39405.455231481501</c:v>
                </c:pt>
                <c:pt idx="863">
                  <c:v>39405.667824074073</c:v>
                </c:pt>
                <c:pt idx="864">
                  <c:v>39407.849421296298</c:v>
                </c:pt>
                <c:pt idx="865">
                  <c:v>39409.117870370392</c:v>
                </c:pt>
                <c:pt idx="866">
                  <c:v>39410.014270833337</c:v>
                </c:pt>
                <c:pt idx="867">
                  <c:v>39411.759687499994</c:v>
                </c:pt>
                <c:pt idx="868">
                  <c:v>39411.907233796293</c:v>
                </c:pt>
                <c:pt idx="869">
                  <c:v>39412.343136574083</c:v>
                </c:pt>
                <c:pt idx="870">
                  <c:v>39412.52412037037</c:v>
                </c:pt>
                <c:pt idx="871">
                  <c:v>39415.040636574093</c:v>
                </c:pt>
                <c:pt idx="872">
                  <c:v>39415.19027777778</c:v>
                </c:pt>
                <c:pt idx="873">
                  <c:v>39418.604085648149</c:v>
                </c:pt>
                <c:pt idx="874">
                  <c:v>39419.408113425954</c:v>
                </c:pt>
                <c:pt idx="875">
                  <c:v>39425.446770833325</c:v>
                </c:pt>
                <c:pt idx="876">
                  <c:v>39426.083518518542</c:v>
                </c:pt>
                <c:pt idx="877">
                  <c:v>39428.140231481491</c:v>
                </c:pt>
                <c:pt idx="878">
                  <c:v>39428.480312500003</c:v>
                </c:pt>
                <c:pt idx="879">
                  <c:v>39429.362407407411</c:v>
                </c:pt>
                <c:pt idx="880">
                  <c:v>39433.545891203707</c:v>
                </c:pt>
                <c:pt idx="881">
                  <c:v>39443.551712962966</c:v>
                </c:pt>
                <c:pt idx="882">
                  <c:v>39443.57318287035</c:v>
                </c:pt>
                <c:pt idx="883">
                  <c:v>39443.576863425951</c:v>
                </c:pt>
                <c:pt idx="884">
                  <c:v>39446.071284722224</c:v>
                </c:pt>
                <c:pt idx="885">
                  <c:v>39448.039918981478</c:v>
                </c:pt>
                <c:pt idx="886">
                  <c:v>39448.696550925932</c:v>
                </c:pt>
                <c:pt idx="887">
                  <c:v>39450.091469907376</c:v>
                </c:pt>
                <c:pt idx="888">
                  <c:v>39452.727511574078</c:v>
                </c:pt>
                <c:pt idx="889">
                  <c:v>39452.869710648149</c:v>
                </c:pt>
                <c:pt idx="890">
                  <c:v>39453.001006944447</c:v>
                </c:pt>
                <c:pt idx="891">
                  <c:v>39453.011273148186</c:v>
                </c:pt>
                <c:pt idx="892">
                  <c:v>39454.695590277777</c:v>
                </c:pt>
                <c:pt idx="893">
                  <c:v>39454.907013888893</c:v>
                </c:pt>
                <c:pt idx="894">
                  <c:v>39458.196087962955</c:v>
                </c:pt>
                <c:pt idx="895">
                  <c:v>39458.468946759254</c:v>
                </c:pt>
                <c:pt idx="896">
                  <c:v>39459.2797685185</c:v>
                </c:pt>
                <c:pt idx="897">
                  <c:v>39459.390439814815</c:v>
                </c:pt>
                <c:pt idx="898">
                  <c:v>39461.092511574083</c:v>
                </c:pt>
                <c:pt idx="899">
                  <c:v>39462.357939814836</c:v>
                </c:pt>
                <c:pt idx="900">
                  <c:v>39462.466736111106</c:v>
                </c:pt>
                <c:pt idx="901">
                  <c:v>39465.026458333334</c:v>
                </c:pt>
                <c:pt idx="902">
                  <c:v>39466.532222222231</c:v>
                </c:pt>
                <c:pt idx="903">
                  <c:v>39467.665497685164</c:v>
                </c:pt>
                <c:pt idx="904">
                  <c:v>39467.936481481476</c:v>
                </c:pt>
                <c:pt idx="905">
                  <c:v>39468.141053240739</c:v>
                </c:pt>
                <c:pt idx="906">
                  <c:v>39471.578472222223</c:v>
                </c:pt>
                <c:pt idx="907">
                  <c:v>39474.816030092625</c:v>
                </c:pt>
                <c:pt idx="908">
                  <c:v>39475.055810185193</c:v>
                </c:pt>
                <c:pt idx="909">
                  <c:v>39475.759085648147</c:v>
                </c:pt>
                <c:pt idx="910">
                  <c:v>39477.019942129627</c:v>
                </c:pt>
                <c:pt idx="911">
                  <c:v>39477.427662037015</c:v>
                </c:pt>
                <c:pt idx="912">
                  <c:v>39481.214629629627</c:v>
                </c:pt>
                <c:pt idx="913">
                  <c:v>39482.21429398148</c:v>
                </c:pt>
                <c:pt idx="914">
                  <c:v>39482.280486111093</c:v>
                </c:pt>
                <c:pt idx="915">
                  <c:v>39483.424074074093</c:v>
                </c:pt>
                <c:pt idx="916">
                  <c:v>39483.847418981481</c:v>
                </c:pt>
                <c:pt idx="917">
                  <c:v>39486.888611111113</c:v>
                </c:pt>
                <c:pt idx="918">
                  <c:v>39488.429525462961</c:v>
                </c:pt>
                <c:pt idx="919">
                  <c:v>39488.483877314837</c:v>
                </c:pt>
                <c:pt idx="920">
                  <c:v>39488.557372685187</c:v>
                </c:pt>
                <c:pt idx="921">
                  <c:v>39490.436354166668</c:v>
                </c:pt>
                <c:pt idx="922">
                  <c:v>39490.936423611092</c:v>
                </c:pt>
                <c:pt idx="923">
                  <c:v>39494.842615740759</c:v>
                </c:pt>
                <c:pt idx="924">
                  <c:v>39495.751712962956</c:v>
                </c:pt>
                <c:pt idx="925">
                  <c:v>39496.534016203703</c:v>
                </c:pt>
                <c:pt idx="926">
                  <c:v>39497.021192129607</c:v>
                </c:pt>
                <c:pt idx="927">
                  <c:v>39500.447500000002</c:v>
                </c:pt>
                <c:pt idx="928">
                  <c:v>39500.924710648149</c:v>
                </c:pt>
                <c:pt idx="929">
                  <c:v>39501.100949074083</c:v>
                </c:pt>
                <c:pt idx="930">
                  <c:v>39501.984270833331</c:v>
                </c:pt>
                <c:pt idx="931">
                  <c:v>39502.518449074094</c:v>
                </c:pt>
                <c:pt idx="932">
                  <c:v>39502.560416666645</c:v>
                </c:pt>
                <c:pt idx="933">
                  <c:v>39502.953773148176</c:v>
                </c:pt>
                <c:pt idx="934">
                  <c:v>39511.578333333331</c:v>
                </c:pt>
                <c:pt idx="935">
                  <c:v>39512.276307870372</c:v>
                </c:pt>
                <c:pt idx="936">
                  <c:v>39514.536423611076</c:v>
                </c:pt>
                <c:pt idx="937">
                  <c:v>39515.311643518522</c:v>
                </c:pt>
                <c:pt idx="938">
                  <c:v>39515.792094907389</c:v>
                </c:pt>
                <c:pt idx="939">
                  <c:v>39516.309351851851</c:v>
                </c:pt>
                <c:pt idx="940">
                  <c:v>39521.125243055554</c:v>
                </c:pt>
                <c:pt idx="941">
                  <c:v>39522.264999999999</c:v>
                </c:pt>
                <c:pt idx="942">
                  <c:v>39528.789421296286</c:v>
                </c:pt>
                <c:pt idx="943">
                  <c:v>39528.981979166667</c:v>
                </c:pt>
                <c:pt idx="944">
                  <c:v>39529.009629629625</c:v>
                </c:pt>
                <c:pt idx="945">
                  <c:v>39529.032858796316</c:v>
                </c:pt>
                <c:pt idx="946">
                  <c:v>39529.26295138889</c:v>
                </c:pt>
                <c:pt idx="947">
                  <c:v>39529.29901620368</c:v>
                </c:pt>
                <c:pt idx="948">
                  <c:v>39530.393078703681</c:v>
                </c:pt>
                <c:pt idx="949">
                  <c:v>39534.145277777781</c:v>
                </c:pt>
                <c:pt idx="950">
                  <c:v>39536.047060185185</c:v>
                </c:pt>
                <c:pt idx="951">
                  <c:v>39536.500972222231</c:v>
                </c:pt>
                <c:pt idx="952">
                  <c:v>39538.113541666644</c:v>
                </c:pt>
                <c:pt idx="953">
                  <c:v>39538.821180555518</c:v>
                </c:pt>
                <c:pt idx="954">
                  <c:v>39538.845648148184</c:v>
                </c:pt>
                <c:pt idx="955">
                  <c:v>39538.85053240745</c:v>
                </c:pt>
                <c:pt idx="956">
                  <c:v>39538.852372685193</c:v>
                </c:pt>
                <c:pt idx="957">
                  <c:v>39538.853842592602</c:v>
                </c:pt>
                <c:pt idx="958">
                  <c:v>39538.877106481479</c:v>
                </c:pt>
                <c:pt idx="959">
                  <c:v>39538.880046296326</c:v>
                </c:pt>
                <c:pt idx="960">
                  <c:v>39538.936759259261</c:v>
                </c:pt>
                <c:pt idx="961">
                  <c:v>39539.050902777781</c:v>
                </c:pt>
                <c:pt idx="962">
                  <c:v>39539.103969907388</c:v>
                </c:pt>
                <c:pt idx="963">
                  <c:v>39539.112129629626</c:v>
                </c:pt>
                <c:pt idx="964">
                  <c:v>39539.113784722191</c:v>
                </c:pt>
                <c:pt idx="965">
                  <c:v>39539.202638888892</c:v>
                </c:pt>
                <c:pt idx="966">
                  <c:v>39539.226701388885</c:v>
                </c:pt>
                <c:pt idx="967">
                  <c:v>39540.418587962988</c:v>
                </c:pt>
                <c:pt idx="968">
                  <c:v>39541.1247337963</c:v>
                </c:pt>
                <c:pt idx="969">
                  <c:v>39541.478668981479</c:v>
                </c:pt>
                <c:pt idx="970">
                  <c:v>39542.526793981458</c:v>
                </c:pt>
                <c:pt idx="971">
                  <c:v>39542.616608796299</c:v>
                </c:pt>
                <c:pt idx="972">
                  <c:v>39542.681365740726</c:v>
                </c:pt>
                <c:pt idx="973">
                  <c:v>39542.882847222245</c:v>
                </c:pt>
                <c:pt idx="974">
                  <c:v>39543.621377314805</c:v>
                </c:pt>
                <c:pt idx="975">
                  <c:v>39543.622094907405</c:v>
                </c:pt>
                <c:pt idx="976">
                  <c:v>39543.94452546299</c:v>
                </c:pt>
                <c:pt idx="977">
                  <c:v>39544.321145833288</c:v>
                </c:pt>
                <c:pt idx="978">
                  <c:v>39545.379027777781</c:v>
                </c:pt>
                <c:pt idx="979">
                  <c:v>39545.416620370394</c:v>
                </c:pt>
                <c:pt idx="980">
                  <c:v>39545.796793981463</c:v>
                </c:pt>
                <c:pt idx="981">
                  <c:v>39546.775706018496</c:v>
                </c:pt>
                <c:pt idx="982">
                  <c:v>39547.123530092591</c:v>
                </c:pt>
                <c:pt idx="983">
                  <c:v>39549.713796296295</c:v>
                </c:pt>
                <c:pt idx="984">
                  <c:v>39551.166967592595</c:v>
                </c:pt>
                <c:pt idx="985">
                  <c:v>39551.186655092613</c:v>
                </c:pt>
                <c:pt idx="986">
                  <c:v>39554.573946759228</c:v>
                </c:pt>
                <c:pt idx="987">
                  <c:v>39556.611712962964</c:v>
                </c:pt>
                <c:pt idx="988">
                  <c:v>39566.665740740704</c:v>
                </c:pt>
                <c:pt idx="989">
                  <c:v>39568.172592592593</c:v>
                </c:pt>
                <c:pt idx="990">
                  <c:v>39571.024884259255</c:v>
                </c:pt>
                <c:pt idx="991">
                  <c:v>39581.615173611077</c:v>
                </c:pt>
                <c:pt idx="992">
                  <c:v>39582.703738425931</c:v>
                </c:pt>
                <c:pt idx="993">
                  <c:v>39582.814282407438</c:v>
                </c:pt>
                <c:pt idx="994">
                  <c:v>39583.672442129624</c:v>
                </c:pt>
                <c:pt idx="995">
                  <c:v>39584.688414351862</c:v>
                </c:pt>
                <c:pt idx="996">
                  <c:v>39586.895729166645</c:v>
                </c:pt>
                <c:pt idx="997">
                  <c:v>39586.899976851855</c:v>
                </c:pt>
                <c:pt idx="998">
                  <c:v>39589.487222222233</c:v>
                </c:pt>
                <c:pt idx="999">
                  <c:v>39596.727546296286</c:v>
                </c:pt>
                <c:pt idx="1000">
                  <c:v>39596.73997685183</c:v>
                </c:pt>
                <c:pt idx="1001">
                  <c:v>39596.81211805559</c:v>
                </c:pt>
                <c:pt idx="1002">
                  <c:v>39596.889548611114</c:v>
                </c:pt>
                <c:pt idx="1003">
                  <c:v>39607.162199074082</c:v>
                </c:pt>
                <c:pt idx="1004">
                  <c:v>39607.558067129641</c:v>
                </c:pt>
                <c:pt idx="1005">
                  <c:v>39611.711192129624</c:v>
                </c:pt>
                <c:pt idx="1006">
                  <c:v>39613.658206018546</c:v>
                </c:pt>
                <c:pt idx="1007">
                  <c:v>39615.376736111109</c:v>
                </c:pt>
                <c:pt idx="1008">
                  <c:v>39618.764618055553</c:v>
                </c:pt>
                <c:pt idx="1009">
                  <c:v>39620.313935185193</c:v>
                </c:pt>
                <c:pt idx="1010">
                  <c:v>39623.182962962965</c:v>
                </c:pt>
                <c:pt idx="1011">
                  <c:v>39623.433692129627</c:v>
                </c:pt>
                <c:pt idx="1012">
                  <c:v>39624.218877314837</c:v>
                </c:pt>
                <c:pt idx="1013">
                  <c:v>39624.802604166667</c:v>
                </c:pt>
                <c:pt idx="1014">
                  <c:v>39638.111828703681</c:v>
                </c:pt>
                <c:pt idx="1015">
                  <c:v>39639.956782407411</c:v>
                </c:pt>
                <c:pt idx="1016">
                  <c:v>39646.884479166663</c:v>
                </c:pt>
                <c:pt idx="1017">
                  <c:v>39646.893043981458</c:v>
                </c:pt>
                <c:pt idx="1018">
                  <c:v>39646.906307870369</c:v>
                </c:pt>
                <c:pt idx="1019">
                  <c:v>39647.222974537013</c:v>
                </c:pt>
                <c:pt idx="1020">
                  <c:v>39647.229340277758</c:v>
                </c:pt>
                <c:pt idx="1021">
                  <c:v>39647.273252314815</c:v>
                </c:pt>
                <c:pt idx="1022">
                  <c:v>39647.34611111111</c:v>
                </c:pt>
                <c:pt idx="1023">
                  <c:v>39647.859583333331</c:v>
                </c:pt>
                <c:pt idx="1024">
                  <c:v>39648.201678240737</c:v>
                </c:pt>
                <c:pt idx="1025">
                  <c:v>39650.810659722243</c:v>
                </c:pt>
                <c:pt idx="1026">
                  <c:v>39651.034583333334</c:v>
                </c:pt>
                <c:pt idx="1027">
                  <c:v>39664.788414351853</c:v>
                </c:pt>
                <c:pt idx="1028">
                  <c:v>39669.279861111085</c:v>
                </c:pt>
                <c:pt idx="1029">
                  <c:v>39669.427407407406</c:v>
                </c:pt>
                <c:pt idx="1030">
                  <c:v>39670.928854166668</c:v>
                </c:pt>
                <c:pt idx="1031">
                  <c:v>39675.634571759256</c:v>
                </c:pt>
                <c:pt idx="1032">
                  <c:v>39676.672696759255</c:v>
                </c:pt>
                <c:pt idx="1033">
                  <c:v>39678.680706018517</c:v>
                </c:pt>
                <c:pt idx="1034">
                  <c:v>39682.317384259259</c:v>
                </c:pt>
                <c:pt idx="1035">
                  <c:v>39683.211111111079</c:v>
                </c:pt>
                <c:pt idx="1036">
                  <c:v>39683.382696759261</c:v>
                </c:pt>
                <c:pt idx="1037">
                  <c:v>39687.108391203707</c:v>
                </c:pt>
                <c:pt idx="1038">
                  <c:v>39688.233240740716</c:v>
                </c:pt>
                <c:pt idx="1039">
                  <c:v>39688.918240740742</c:v>
                </c:pt>
                <c:pt idx="1040">
                  <c:v>39689.305775462963</c:v>
                </c:pt>
                <c:pt idx="1041">
                  <c:v>39690.038055555553</c:v>
                </c:pt>
                <c:pt idx="1042">
                  <c:v>39695.080416666664</c:v>
                </c:pt>
                <c:pt idx="1043">
                  <c:v>39697.586620370392</c:v>
                </c:pt>
                <c:pt idx="1044">
                  <c:v>39697.896562500006</c:v>
                </c:pt>
                <c:pt idx="1045">
                  <c:v>39698.794756944444</c:v>
                </c:pt>
                <c:pt idx="1046">
                  <c:v>39704.333310185182</c:v>
                </c:pt>
                <c:pt idx="1047">
                  <c:v>39707.902187499996</c:v>
                </c:pt>
                <c:pt idx="1048">
                  <c:v>39708.725196759216</c:v>
                </c:pt>
                <c:pt idx="1049">
                  <c:v>39710.448090277801</c:v>
                </c:pt>
                <c:pt idx="1050">
                  <c:v>39712.864363425942</c:v>
                </c:pt>
                <c:pt idx="1051">
                  <c:v>39712.939189814795</c:v>
                </c:pt>
                <c:pt idx="1052">
                  <c:v>39713.190532407411</c:v>
                </c:pt>
                <c:pt idx="1053">
                  <c:v>39713.366296296335</c:v>
                </c:pt>
                <c:pt idx="1054">
                  <c:v>39715.138298611106</c:v>
                </c:pt>
                <c:pt idx="1055">
                  <c:v>39715.15730324074</c:v>
                </c:pt>
                <c:pt idx="1056">
                  <c:v>39717.824675925942</c:v>
                </c:pt>
                <c:pt idx="1057">
                  <c:v>39719.193668981447</c:v>
                </c:pt>
                <c:pt idx="1058">
                  <c:v>39719.342523148196</c:v>
                </c:pt>
                <c:pt idx="1059">
                  <c:v>39719.478148148184</c:v>
                </c:pt>
                <c:pt idx="1060">
                  <c:v>39719.813368055562</c:v>
                </c:pt>
                <c:pt idx="1061">
                  <c:v>39720.005833333336</c:v>
                </c:pt>
                <c:pt idx="1062">
                  <c:v>39720.922291666655</c:v>
                </c:pt>
                <c:pt idx="1063">
                  <c:v>39721.146377314813</c:v>
                </c:pt>
                <c:pt idx="1064">
                  <c:v>39723.83483796299</c:v>
                </c:pt>
                <c:pt idx="1065">
                  <c:v>39723.880844907413</c:v>
                </c:pt>
                <c:pt idx="1066">
                  <c:v>39723.98803240744</c:v>
                </c:pt>
                <c:pt idx="1067">
                  <c:v>39724.94480324076</c:v>
                </c:pt>
                <c:pt idx="1068">
                  <c:v>39724.946689814817</c:v>
                </c:pt>
                <c:pt idx="1069">
                  <c:v>39724.950115740743</c:v>
                </c:pt>
                <c:pt idx="1070">
                  <c:v>39726.263391203676</c:v>
                </c:pt>
                <c:pt idx="1071">
                  <c:v>39726.274999999994</c:v>
                </c:pt>
                <c:pt idx="1072">
                  <c:v>39726.316041666665</c:v>
                </c:pt>
                <c:pt idx="1073">
                  <c:v>39727.92810185183</c:v>
                </c:pt>
                <c:pt idx="1074">
                  <c:v>39729.897777777776</c:v>
                </c:pt>
                <c:pt idx="1075">
                  <c:v>39730.026782407404</c:v>
                </c:pt>
                <c:pt idx="1076">
                  <c:v>39730.058506944479</c:v>
                </c:pt>
                <c:pt idx="1077">
                  <c:v>39732.082719907412</c:v>
                </c:pt>
                <c:pt idx="1078">
                  <c:v>39732.379282407412</c:v>
                </c:pt>
                <c:pt idx="1079">
                  <c:v>39732.382314814837</c:v>
                </c:pt>
                <c:pt idx="1080">
                  <c:v>39732.383159722223</c:v>
                </c:pt>
                <c:pt idx="1081">
                  <c:v>39732.383634259262</c:v>
                </c:pt>
                <c:pt idx="1082">
                  <c:v>39732.385381944441</c:v>
                </c:pt>
                <c:pt idx="1083">
                  <c:v>39732.385821759257</c:v>
                </c:pt>
                <c:pt idx="1084">
                  <c:v>39732.388402777782</c:v>
                </c:pt>
                <c:pt idx="1085">
                  <c:v>39732.389155092613</c:v>
                </c:pt>
                <c:pt idx="1086">
                  <c:v>39732.390057870369</c:v>
                </c:pt>
                <c:pt idx="1087">
                  <c:v>39732.390266203707</c:v>
                </c:pt>
                <c:pt idx="1088">
                  <c:v>39732.392511574093</c:v>
                </c:pt>
                <c:pt idx="1089">
                  <c:v>39732.393171296295</c:v>
                </c:pt>
                <c:pt idx="1090">
                  <c:v>39732.394155092603</c:v>
                </c:pt>
                <c:pt idx="1091">
                  <c:v>39732.395671296297</c:v>
                </c:pt>
                <c:pt idx="1092">
                  <c:v>39732.396192129629</c:v>
                </c:pt>
                <c:pt idx="1093">
                  <c:v>39732.396805555552</c:v>
                </c:pt>
                <c:pt idx="1094">
                  <c:v>39732.397395833308</c:v>
                </c:pt>
                <c:pt idx="1095">
                  <c:v>39732.397719907407</c:v>
                </c:pt>
                <c:pt idx="1096">
                  <c:v>39732.399444444447</c:v>
                </c:pt>
                <c:pt idx="1097">
                  <c:v>39732.401747685166</c:v>
                </c:pt>
                <c:pt idx="1098">
                  <c:v>39732.402222222219</c:v>
                </c:pt>
                <c:pt idx="1099">
                  <c:v>39732.402372685188</c:v>
                </c:pt>
                <c:pt idx="1100">
                  <c:v>39732.405555555553</c:v>
                </c:pt>
                <c:pt idx="1101">
                  <c:v>39732.405787037016</c:v>
                </c:pt>
                <c:pt idx="1102">
                  <c:v>39732.406967592593</c:v>
                </c:pt>
                <c:pt idx="1103">
                  <c:v>39732.40898148148</c:v>
                </c:pt>
                <c:pt idx="1104">
                  <c:v>39732.410069444479</c:v>
                </c:pt>
                <c:pt idx="1105">
                  <c:v>39732.410300925942</c:v>
                </c:pt>
                <c:pt idx="1106">
                  <c:v>39732.411377314813</c:v>
                </c:pt>
                <c:pt idx="1107">
                  <c:v>39732.412025462989</c:v>
                </c:pt>
                <c:pt idx="1108">
                  <c:v>39732.415324074092</c:v>
                </c:pt>
                <c:pt idx="1109">
                  <c:v>39732.415636574093</c:v>
                </c:pt>
                <c:pt idx="1110">
                  <c:v>39732.416238425976</c:v>
                </c:pt>
                <c:pt idx="1111">
                  <c:v>39732.418113425956</c:v>
                </c:pt>
                <c:pt idx="1112">
                  <c:v>39732.419548611106</c:v>
                </c:pt>
                <c:pt idx="1113">
                  <c:v>39732.421087962954</c:v>
                </c:pt>
                <c:pt idx="1114">
                  <c:v>39732.421863425923</c:v>
                </c:pt>
                <c:pt idx="1115">
                  <c:v>39732.422546296293</c:v>
                </c:pt>
                <c:pt idx="1116">
                  <c:v>39732.422881944447</c:v>
                </c:pt>
                <c:pt idx="1117">
                  <c:v>39732.423738425932</c:v>
                </c:pt>
                <c:pt idx="1118">
                  <c:v>39732.423993055556</c:v>
                </c:pt>
                <c:pt idx="1119">
                  <c:v>39732.424930555557</c:v>
                </c:pt>
                <c:pt idx="1120">
                  <c:v>39732.426655092611</c:v>
                </c:pt>
                <c:pt idx="1121">
                  <c:v>39732.426805555559</c:v>
                </c:pt>
                <c:pt idx="1122">
                  <c:v>39732.427754629607</c:v>
                </c:pt>
                <c:pt idx="1123">
                  <c:v>39732.429907407408</c:v>
                </c:pt>
                <c:pt idx="1124">
                  <c:v>39732.431886574072</c:v>
                </c:pt>
                <c:pt idx="1125">
                  <c:v>39732.434386574081</c:v>
                </c:pt>
                <c:pt idx="1126">
                  <c:v>39732.434687500005</c:v>
                </c:pt>
                <c:pt idx="1127">
                  <c:v>39732.435335648173</c:v>
                </c:pt>
                <c:pt idx="1128">
                  <c:v>39732.43577546296</c:v>
                </c:pt>
                <c:pt idx="1129">
                  <c:v>39732.436435185191</c:v>
                </c:pt>
                <c:pt idx="1130">
                  <c:v>39732.438657407431</c:v>
                </c:pt>
                <c:pt idx="1131">
                  <c:v>39732.439282407409</c:v>
                </c:pt>
                <c:pt idx="1132">
                  <c:v>39732.439456018517</c:v>
                </c:pt>
                <c:pt idx="1133">
                  <c:v>39732.441180555528</c:v>
                </c:pt>
                <c:pt idx="1134">
                  <c:v>39732.442974537036</c:v>
                </c:pt>
                <c:pt idx="1135">
                  <c:v>39732.443310185183</c:v>
                </c:pt>
                <c:pt idx="1136">
                  <c:v>39732.444282407429</c:v>
                </c:pt>
                <c:pt idx="1137">
                  <c:v>39732.445937500001</c:v>
                </c:pt>
                <c:pt idx="1138">
                  <c:v>39732.446759259263</c:v>
                </c:pt>
                <c:pt idx="1139">
                  <c:v>39732.449560185189</c:v>
                </c:pt>
                <c:pt idx="1140">
                  <c:v>39732.449953703705</c:v>
                </c:pt>
                <c:pt idx="1141">
                  <c:v>39732.450335648195</c:v>
                </c:pt>
                <c:pt idx="1142">
                  <c:v>39732.450740740744</c:v>
                </c:pt>
                <c:pt idx="1143">
                  <c:v>39732.451331018543</c:v>
                </c:pt>
                <c:pt idx="1144">
                  <c:v>39732.45207175926</c:v>
                </c:pt>
                <c:pt idx="1145">
                  <c:v>39732.453217592614</c:v>
                </c:pt>
                <c:pt idx="1146">
                  <c:v>39732.455775462986</c:v>
                </c:pt>
                <c:pt idx="1147">
                  <c:v>39732.457835648194</c:v>
                </c:pt>
                <c:pt idx="1148">
                  <c:v>39732.458935185205</c:v>
                </c:pt>
                <c:pt idx="1149">
                  <c:v>39732.459699074105</c:v>
                </c:pt>
                <c:pt idx="1150">
                  <c:v>39732.460474537016</c:v>
                </c:pt>
                <c:pt idx="1151">
                  <c:v>39732.463240740726</c:v>
                </c:pt>
                <c:pt idx="1152">
                  <c:v>39732.465138888889</c:v>
                </c:pt>
                <c:pt idx="1153">
                  <c:v>39732.466956018543</c:v>
                </c:pt>
                <c:pt idx="1154">
                  <c:v>39732.468819444497</c:v>
                </c:pt>
                <c:pt idx="1155">
                  <c:v>39732.470243055563</c:v>
                </c:pt>
                <c:pt idx="1156">
                  <c:v>39732.470671296316</c:v>
                </c:pt>
                <c:pt idx="1157">
                  <c:v>39732.471712962964</c:v>
                </c:pt>
                <c:pt idx="1158">
                  <c:v>39732.472719907411</c:v>
                </c:pt>
                <c:pt idx="1159">
                  <c:v>39732.473229166666</c:v>
                </c:pt>
                <c:pt idx="1160">
                  <c:v>39732.474756944466</c:v>
                </c:pt>
                <c:pt idx="1161">
                  <c:v>39732.475671296299</c:v>
                </c:pt>
                <c:pt idx="1162">
                  <c:v>39732.4765625</c:v>
                </c:pt>
                <c:pt idx="1163">
                  <c:v>39732.479768518504</c:v>
                </c:pt>
                <c:pt idx="1164">
                  <c:v>39732.481620370381</c:v>
                </c:pt>
                <c:pt idx="1165">
                  <c:v>39732.483425925922</c:v>
                </c:pt>
                <c:pt idx="1166">
                  <c:v>39732.484305555561</c:v>
                </c:pt>
                <c:pt idx="1167">
                  <c:v>39732.485231481493</c:v>
                </c:pt>
                <c:pt idx="1168">
                  <c:v>39732.488483796296</c:v>
                </c:pt>
                <c:pt idx="1169">
                  <c:v>39732.489641203705</c:v>
                </c:pt>
                <c:pt idx="1170">
                  <c:v>39732.490173611077</c:v>
                </c:pt>
                <c:pt idx="1171">
                  <c:v>39732.49077546296</c:v>
                </c:pt>
                <c:pt idx="1172">
                  <c:v>39732.491365740716</c:v>
                </c:pt>
                <c:pt idx="1173">
                  <c:v>39732.492824074092</c:v>
                </c:pt>
                <c:pt idx="1174">
                  <c:v>39732.496979166666</c:v>
                </c:pt>
                <c:pt idx="1175">
                  <c:v>39732.497303240736</c:v>
                </c:pt>
                <c:pt idx="1176">
                  <c:v>39732.497650462959</c:v>
                </c:pt>
                <c:pt idx="1177">
                  <c:v>39732.498553240759</c:v>
                </c:pt>
                <c:pt idx="1178">
                  <c:v>39732.500949074092</c:v>
                </c:pt>
                <c:pt idx="1179">
                  <c:v>39732.505000000005</c:v>
                </c:pt>
                <c:pt idx="1180">
                  <c:v>39732.505752314806</c:v>
                </c:pt>
                <c:pt idx="1181">
                  <c:v>39732.507939814815</c:v>
                </c:pt>
                <c:pt idx="1182">
                  <c:v>39732.510520833326</c:v>
                </c:pt>
                <c:pt idx="1183">
                  <c:v>39732.510960648149</c:v>
                </c:pt>
                <c:pt idx="1184">
                  <c:v>39732.517164351855</c:v>
                </c:pt>
                <c:pt idx="1185">
                  <c:v>39732.517673611088</c:v>
                </c:pt>
                <c:pt idx="1186">
                  <c:v>39732.51966435185</c:v>
                </c:pt>
                <c:pt idx="1187">
                  <c:v>39732.524664351855</c:v>
                </c:pt>
                <c:pt idx="1188">
                  <c:v>39732.529131944444</c:v>
                </c:pt>
                <c:pt idx="1189">
                  <c:v>39732.531585648147</c:v>
                </c:pt>
                <c:pt idx="1190">
                  <c:v>39732.535983796275</c:v>
                </c:pt>
                <c:pt idx="1191">
                  <c:v>39732.538182870354</c:v>
                </c:pt>
                <c:pt idx="1192">
                  <c:v>39732.538576388921</c:v>
                </c:pt>
                <c:pt idx="1193">
                  <c:v>39732.538877314837</c:v>
                </c:pt>
                <c:pt idx="1194">
                  <c:v>39732.540752314817</c:v>
                </c:pt>
                <c:pt idx="1195">
                  <c:v>39732.541307870371</c:v>
                </c:pt>
                <c:pt idx="1196">
                  <c:v>39732.543981481474</c:v>
                </c:pt>
                <c:pt idx="1197">
                  <c:v>39732.545162037015</c:v>
                </c:pt>
                <c:pt idx="1198">
                  <c:v>39732.546770833324</c:v>
                </c:pt>
                <c:pt idx="1199">
                  <c:v>39732.548206018546</c:v>
                </c:pt>
                <c:pt idx="1200">
                  <c:v>39732.552314814813</c:v>
                </c:pt>
                <c:pt idx="1201">
                  <c:v>39732.553587962961</c:v>
                </c:pt>
                <c:pt idx="1202">
                  <c:v>39732.55453703706</c:v>
                </c:pt>
                <c:pt idx="1203">
                  <c:v>39732.556180555555</c:v>
                </c:pt>
                <c:pt idx="1204">
                  <c:v>39732.558159722219</c:v>
                </c:pt>
                <c:pt idx="1205">
                  <c:v>39732.559826388919</c:v>
                </c:pt>
                <c:pt idx="1206">
                  <c:v>39732.56040509259</c:v>
                </c:pt>
                <c:pt idx="1207">
                  <c:v>39732.561620370354</c:v>
                </c:pt>
                <c:pt idx="1208">
                  <c:v>39732.567326388889</c:v>
                </c:pt>
                <c:pt idx="1209">
                  <c:v>39732.568368055552</c:v>
                </c:pt>
                <c:pt idx="1210">
                  <c:v>39732.570914351862</c:v>
                </c:pt>
                <c:pt idx="1211">
                  <c:v>39732.572627314818</c:v>
                </c:pt>
                <c:pt idx="1212">
                  <c:v>39732.578900462962</c:v>
                </c:pt>
                <c:pt idx="1213">
                  <c:v>39732.579756944448</c:v>
                </c:pt>
                <c:pt idx="1214">
                  <c:v>39732.580358796316</c:v>
                </c:pt>
                <c:pt idx="1215">
                  <c:v>39732.582673611105</c:v>
                </c:pt>
                <c:pt idx="1216">
                  <c:v>39732.584398148196</c:v>
                </c:pt>
                <c:pt idx="1217">
                  <c:v>39732.58457175926</c:v>
                </c:pt>
                <c:pt idx="1218">
                  <c:v>39732.586226851861</c:v>
                </c:pt>
                <c:pt idx="1219">
                  <c:v>39732.586412037039</c:v>
                </c:pt>
                <c:pt idx="1220">
                  <c:v>39732.586817129653</c:v>
                </c:pt>
                <c:pt idx="1221">
                  <c:v>39732.58951388891</c:v>
                </c:pt>
                <c:pt idx="1222">
                  <c:v>39732.593217592592</c:v>
                </c:pt>
                <c:pt idx="1223">
                  <c:v>39732.595601851826</c:v>
                </c:pt>
                <c:pt idx="1224">
                  <c:v>39732.599027777775</c:v>
                </c:pt>
                <c:pt idx="1225">
                  <c:v>39732.601111111093</c:v>
                </c:pt>
                <c:pt idx="1226">
                  <c:v>39732.603298611088</c:v>
                </c:pt>
                <c:pt idx="1227">
                  <c:v>39732.609513888892</c:v>
                </c:pt>
                <c:pt idx="1228">
                  <c:v>39732.611273148184</c:v>
                </c:pt>
                <c:pt idx="1229">
                  <c:v>39732.611620370371</c:v>
                </c:pt>
                <c:pt idx="1230">
                  <c:v>39732.613935185182</c:v>
                </c:pt>
                <c:pt idx="1231">
                  <c:v>39732.614131944443</c:v>
                </c:pt>
                <c:pt idx="1232">
                  <c:v>39732.615821759238</c:v>
                </c:pt>
                <c:pt idx="1233">
                  <c:v>39732.616250000021</c:v>
                </c:pt>
                <c:pt idx="1234">
                  <c:v>39732.618229166692</c:v>
                </c:pt>
                <c:pt idx="1235">
                  <c:v>39732.618969907409</c:v>
                </c:pt>
                <c:pt idx="1236">
                  <c:v>39732.621979166644</c:v>
                </c:pt>
                <c:pt idx="1237">
                  <c:v>39732.623969907378</c:v>
                </c:pt>
                <c:pt idx="1238">
                  <c:v>39732.624884259254</c:v>
                </c:pt>
                <c:pt idx="1239">
                  <c:v>39732.629027777759</c:v>
                </c:pt>
                <c:pt idx="1240">
                  <c:v>39732.629502314805</c:v>
                </c:pt>
                <c:pt idx="1241">
                  <c:v>39732.630358796298</c:v>
                </c:pt>
                <c:pt idx="1242">
                  <c:v>39732.632847222223</c:v>
                </c:pt>
                <c:pt idx="1243">
                  <c:v>39732.633749999994</c:v>
                </c:pt>
                <c:pt idx="1244">
                  <c:v>39732.634166666627</c:v>
                </c:pt>
                <c:pt idx="1245">
                  <c:v>39732.639907407407</c:v>
                </c:pt>
                <c:pt idx="1246">
                  <c:v>39732.642650462985</c:v>
                </c:pt>
                <c:pt idx="1247">
                  <c:v>39732.642800925933</c:v>
                </c:pt>
                <c:pt idx="1248">
                  <c:v>39732.644328703704</c:v>
                </c:pt>
                <c:pt idx="1249">
                  <c:v>39732.645925925928</c:v>
                </c:pt>
                <c:pt idx="1250">
                  <c:v>39732.647303240738</c:v>
                </c:pt>
                <c:pt idx="1251">
                  <c:v>39732.651712962965</c:v>
                </c:pt>
                <c:pt idx="1252">
                  <c:v>39732.654479166667</c:v>
                </c:pt>
                <c:pt idx="1253">
                  <c:v>39732.655486111093</c:v>
                </c:pt>
                <c:pt idx="1254">
                  <c:v>39732.657789351855</c:v>
                </c:pt>
                <c:pt idx="1255">
                  <c:v>39732.659490740734</c:v>
                </c:pt>
                <c:pt idx="1256">
                  <c:v>39732.672754629624</c:v>
                </c:pt>
                <c:pt idx="1257">
                  <c:v>39732.673402777757</c:v>
                </c:pt>
                <c:pt idx="1258">
                  <c:v>39732.678263888891</c:v>
                </c:pt>
                <c:pt idx="1259">
                  <c:v>39732.688101851854</c:v>
                </c:pt>
                <c:pt idx="1260">
                  <c:v>39732.689236111109</c:v>
                </c:pt>
                <c:pt idx="1261">
                  <c:v>39732.692199074081</c:v>
                </c:pt>
                <c:pt idx="1262">
                  <c:v>39732.694814814815</c:v>
                </c:pt>
                <c:pt idx="1263">
                  <c:v>39732.703379629624</c:v>
                </c:pt>
                <c:pt idx="1264">
                  <c:v>39732.704143518495</c:v>
                </c:pt>
                <c:pt idx="1265">
                  <c:v>39732.704837962963</c:v>
                </c:pt>
                <c:pt idx="1266">
                  <c:v>39732.705347222225</c:v>
                </c:pt>
                <c:pt idx="1267">
                  <c:v>39732.709085648145</c:v>
                </c:pt>
                <c:pt idx="1268">
                  <c:v>39732.709884259239</c:v>
                </c:pt>
                <c:pt idx="1269">
                  <c:v>39732.711203703671</c:v>
                </c:pt>
                <c:pt idx="1270">
                  <c:v>39732.712118055562</c:v>
                </c:pt>
                <c:pt idx="1271">
                  <c:v>39732.716770833315</c:v>
                </c:pt>
                <c:pt idx="1272">
                  <c:v>39732.722916666644</c:v>
                </c:pt>
                <c:pt idx="1273">
                  <c:v>39732.725763888862</c:v>
                </c:pt>
                <c:pt idx="1274">
                  <c:v>39732.728634259256</c:v>
                </c:pt>
                <c:pt idx="1275">
                  <c:v>39732.730601851821</c:v>
                </c:pt>
                <c:pt idx="1276">
                  <c:v>39732.732175925928</c:v>
                </c:pt>
                <c:pt idx="1277">
                  <c:v>39732.735034722224</c:v>
                </c:pt>
                <c:pt idx="1278">
                  <c:v>39732.735185185164</c:v>
                </c:pt>
                <c:pt idx="1279">
                  <c:v>39732.737719907404</c:v>
                </c:pt>
                <c:pt idx="1280">
                  <c:v>39732.742777777778</c:v>
                </c:pt>
                <c:pt idx="1281">
                  <c:v>39732.744571759256</c:v>
                </c:pt>
                <c:pt idx="1282">
                  <c:v>39732.745949074073</c:v>
                </c:pt>
                <c:pt idx="1283">
                  <c:v>39732.746967592589</c:v>
                </c:pt>
                <c:pt idx="1284">
                  <c:v>39732.747187499997</c:v>
                </c:pt>
                <c:pt idx="1285">
                  <c:v>39732.749039351853</c:v>
                </c:pt>
                <c:pt idx="1286">
                  <c:v>39732.749479166654</c:v>
                </c:pt>
                <c:pt idx="1287">
                  <c:v>39732.75271990741</c:v>
                </c:pt>
                <c:pt idx="1288">
                  <c:v>39732.763379629607</c:v>
                </c:pt>
                <c:pt idx="1289">
                  <c:v>39732.765949074077</c:v>
                </c:pt>
                <c:pt idx="1290">
                  <c:v>39732.775972222225</c:v>
                </c:pt>
                <c:pt idx="1291">
                  <c:v>39732.779166666623</c:v>
                </c:pt>
                <c:pt idx="1292">
                  <c:v>39732.780497685184</c:v>
                </c:pt>
                <c:pt idx="1293">
                  <c:v>39732.783217592601</c:v>
                </c:pt>
                <c:pt idx="1294">
                  <c:v>39732.783692129626</c:v>
                </c:pt>
                <c:pt idx="1295">
                  <c:v>39732.784375000003</c:v>
                </c:pt>
                <c:pt idx="1296">
                  <c:v>39732.785543981474</c:v>
                </c:pt>
                <c:pt idx="1297">
                  <c:v>39732.786666666645</c:v>
                </c:pt>
                <c:pt idx="1298">
                  <c:v>39732.791226851819</c:v>
                </c:pt>
                <c:pt idx="1299">
                  <c:v>39732.798171296294</c:v>
                </c:pt>
                <c:pt idx="1300">
                  <c:v>39732.798703703658</c:v>
                </c:pt>
                <c:pt idx="1301">
                  <c:v>39732.800798611104</c:v>
                </c:pt>
                <c:pt idx="1302">
                  <c:v>39732.802037037043</c:v>
                </c:pt>
                <c:pt idx="1303">
                  <c:v>39732.815416666665</c:v>
                </c:pt>
                <c:pt idx="1304">
                  <c:v>39732.818958333359</c:v>
                </c:pt>
                <c:pt idx="1305">
                  <c:v>39732.820451388892</c:v>
                </c:pt>
                <c:pt idx="1306">
                  <c:v>39732.822268518517</c:v>
                </c:pt>
                <c:pt idx="1307">
                  <c:v>39732.832511574103</c:v>
                </c:pt>
                <c:pt idx="1308">
                  <c:v>39732.833067129628</c:v>
                </c:pt>
                <c:pt idx="1309">
                  <c:v>39732.834490740737</c:v>
                </c:pt>
                <c:pt idx="1310">
                  <c:v>39732.845601851855</c:v>
                </c:pt>
                <c:pt idx="1311">
                  <c:v>39732.847037037041</c:v>
                </c:pt>
                <c:pt idx="1312">
                  <c:v>39732.852754629632</c:v>
                </c:pt>
                <c:pt idx="1313">
                  <c:v>39732.853425925932</c:v>
                </c:pt>
                <c:pt idx="1314">
                  <c:v>39732.863796296297</c:v>
                </c:pt>
                <c:pt idx="1315">
                  <c:v>39732.865856481483</c:v>
                </c:pt>
                <c:pt idx="1316">
                  <c:v>39732.866944444468</c:v>
                </c:pt>
                <c:pt idx="1317">
                  <c:v>39732.870995370395</c:v>
                </c:pt>
                <c:pt idx="1318">
                  <c:v>39732.872361111105</c:v>
                </c:pt>
                <c:pt idx="1319">
                  <c:v>39732.874884259261</c:v>
                </c:pt>
                <c:pt idx="1320">
                  <c:v>39732.877974537034</c:v>
                </c:pt>
                <c:pt idx="1321">
                  <c:v>39732.881041666646</c:v>
                </c:pt>
                <c:pt idx="1322">
                  <c:v>39732.881944444467</c:v>
                </c:pt>
                <c:pt idx="1323">
                  <c:v>39732.883668981478</c:v>
                </c:pt>
                <c:pt idx="1324">
                  <c:v>39732.887847222242</c:v>
                </c:pt>
                <c:pt idx="1325">
                  <c:v>39732.893888888888</c:v>
                </c:pt>
                <c:pt idx="1326">
                  <c:v>39732.897800925923</c:v>
                </c:pt>
                <c:pt idx="1327">
                  <c:v>39732.899652777778</c:v>
                </c:pt>
                <c:pt idx="1328">
                  <c:v>39732.900671296316</c:v>
                </c:pt>
                <c:pt idx="1329">
                  <c:v>39732.903032407412</c:v>
                </c:pt>
                <c:pt idx="1330">
                  <c:v>39732.907847222232</c:v>
                </c:pt>
                <c:pt idx="1331">
                  <c:v>39732.909467592595</c:v>
                </c:pt>
                <c:pt idx="1332">
                  <c:v>39732.915810185201</c:v>
                </c:pt>
                <c:pt idx="1333">
                  <c:v>39732.91899305558</c:v>
                </c:pt>
                <c:pt idx="1334">
                  <c:v>39732.921145833287</c:v>
                </c:pt>
                <c:pt idx="1335">
                  <c:v>39732.921909722201</c:v>
                </c:pt>
                <c:pt idx="1336">
                  <c:v>39732.922465277778</c:v>
                </c:pt>
                <c:pt idx="1337">
                  <c:v>39732.928182870346</c:v>
                </c:pt>
                <c:pt idx="1338">
                  <c:v>39732.930347222231</c:v>
                </c:pt>
                <c:pt idx="1339">
                  <c:v>39732.936886574083</c:v>
                </c:pt>
                <c:pt idx="1340">
                  <c:v>39732.941759259258</c:v>
                </c:pt>
                <c:pt idx="1341">
                  <c:v>39732.943703703677</c:v>
                </c:pt>
                <c:pt idx="1342">
                  <c:v>39732.947245370393</c:v>
                </c:pt>
                <c:pt idx="1343">
                  <c:v>39732.951863425951</c:v>
                </c:pt>
                <c:pt idx="1344">
                  <c:v>39732.955671296317</c:v>
                </c:pt>
                <c:pt idx="1345">
                  <c:v>39732.956562500003</c:v>
                </c:pt>
                <c:pt idx="1346">
                  <c:v>39732.959363425951</c:v>
                </c:pt>
                <c:pt idx="1347">
                  <c:v>39732.961516203701</c:v>
                </c:pt>
                <c:pt idx="1348">
                  <c:v>39732.962372685186</c:v>
                </c:pt>
                <c:pt idx="1349">
                  <c:v>39732.963854166665</c:v>
                </c:pt>
                <c:pt idx="1350">
                  <c:v>39732.966516203713</c:v>
                </c:pt>
                <c:pt idx="1351">
                  <c:v>39732.967060185176</c:v>
                </c:pt>
                <c:pt idx="1352">
                  <c:v>39732.972986111105</c:v>
                </c:pt>
                <c:pt idx="1353">
                  <c:v>39732.973715277782</c:v>
                </c:pt>
                <c:pt idx="1354">
                  <c:v>39732.974768518521</c:v>
                </c:pt>
                <c:pt idx="1355">
                  <c:v>39732.974942129629</c:v>
                </c:pt>
                <c:pt idx="1356">
                  <c:v>39732.976157407429</c:v>
                </c:pt>
                <c:pt idx="1357">
                  <c:v>39732.978645833326</c:v>
                </c:pt>
                <c:pt idx="1358">
                  <c:v>39732.982569444488</c:v>
                </c:pt>
                <c:pt idx="1359">
                  <c:v>39732.984224537038</c:v>
                </c:pt>
                <c:pt idx="1360">
                  <c:v>39732.985358796293</c:v>
                </c:pt>
                <c:pt idx="1361">
                  <c:v>39732.98710648148</c:v>
                </c:pt>
                <c:pt idx="1362">
                  <c:v>39732.987719907411</c:v>
                </c:pt>
                <c:pt idx="1363">
                  <c:v>39732.988622685189</c:v>
                </c:pt>
                <c:pt idx="1364">
                  <c:v>39732.990405092591</c:v>
                </c:pt>
                <c:pt idx="1365">
                  <c:v>39732.992083333324</c:v>
                </c:pt>
                <c:pt idx="1366">
                  <c:v>39732.993749999994</c:v>
                </c:pt>
                <c:pt idx="1367">
                  <c:v>39733.001504629625</c:v>
                </c:pt>
                <c:pt idx="1368">
                  <c:v>39733.006296296335</c:v>
                </c:pt>
                <c:pt idx="1369">
                  <c:v>39733.009745370371</c:v>
                </c:pt>
                <c:pt idx="1370">
                  <c:v>39733.010625000003</c:v>
                </c:pt>
                <c:pt idx="1371">
                  <c:v>39733.012928240743</c:v>
                </c:pt>
                <c:pt idx="1372">
                  <c:v>39733.015358796321</c:v>
                </c:pt>
                <c:pt idx="1373">
                  <c:v>39733.017245370393</c:v>
                </c:pt>
                <c:pt idx="1374">
                  <c:v>39733.03497685185</c:v>
                </c:pt>
                <c:pt idx="1375">
                  <c:v>39733.043333333335</c:v>
                </c:pt>
                <c:pt idx="1376">
                  <c:v>39733.059652777782</c:v>
                </c:pt>
                <c:pt idx="1377">
                  <c:v>39733.061041666624</c:v>
                </c:pt>
                <c:pt idx="1378">
                  <c:v>39733.061759259239</c:v>
                </c:pt>
                <c:pt idx="1379">
                  <c:v>39733.063715277778</c:v>
                </c:pt>
                <c:pt idx="1380">
                  <c:v>39733.068437500006</c:v>
                </c:pt>
                <c:pt idx="1381">
                  <c:v>39733.069895833309</c:v>
                </c:pt>
                <c:pt idx="1382">
                  <c:v>39733.072638888909</c:v>
                </c:pt>
                <c:pt idx="1383">
                  <c:v>39733.077106481476</c:v>
                </c:pt>
                <c:pt idx="1384">
                  <c:v>39733.078645833324</c:v>
                </c:pt>
                <c:pt idx="1385">
                  <c:v>39733.080752314818</c:v>
                </c:pt>
                <c:pt idx="1386">
                  <c:v>39733.084224537037</c:v>
                </c:pt>
                <c:pt idx="1387">
                  <c:v>39733.087893518517</c:v>
                </c:pt>
                <c:pt idx="1388">
                  <c:v>39733.088773148185</c:v>
                </c:pt>
                <c:pt idx="1389">
                  <c:v>39733.098530092611</c:v>
                </c:pt>
                <c:pt idx="1390">
                  <c:v>39733.101597222223</c:v>
                </c:pt>
                <c:pt idx="1391">
                  <c:v>39733.105486111068</c:v>
                </c:pt>
                <c:pt idx="1392">
                  <c:v>39733.112118055578</c:v>
                </c:pt>
                <c:pt idx="1393">
                  <c:v>39733.113981481474</c:v>
                </c:pt>
                <c:pt idx="1394">
                  <c:v>39733.118356481493</c:v>
                </c:pt>
                <c:pt idx="1395">
                  <c:v>39733.123194444444</c:v>
                </c:pt>
                <c:pt idx="1396">
                  <c:v>39733.128854166665</c:v>
                </c:pt>
                <c:pt idx="1397">
                  <c:v>39733.136481481459</c:v>
                </c:pt>
                <c:pt idx="1398">
                  <c:v>39733.1405787037</c:v>
                </c:pt>
                <c:pt idx="1399">
                  <c:v>39733.151250000003</c:v>
                </c:pt>
                <c:pt idx="1400">
                  <c:v>39733.15247685185</c:v>
                </c:pt>
                <c:pt idx="1401">
                  <c:v>39733.153564814806</c:v>
                </c:pt>
                <c:pt idx="1402">
                  <c:v>39733.156851851862</c:v>
                </c:pt>
                <c:pt idx="1403">
                  <c:v>39733.159375000003</c:v>
                </c:pt>
                <c:pt idx="1404">
                  <c:v>39733.161874999998</c:v>
                </c:pt>
                <c:pt idx="1405">
                  <c:v>39733.167222222204</c:v>
                </c:pt>
                <c:pt idx="1406">
                  <c:v>39733.173472222225</c:v>
                </c:pt>
                <c:pt idx="1407">
                  <c:v>39733.174571759257</c:v>
                </c:pt>
                <c:pt idx="1408">
                  <c:v>39733.178460648145</c:v>
                </c:pt>
                <c:pt idx="1409">
                  <c:v>39733.178495370368</c:v>
                </c:pt>
                <c:pt idx="1410">
                  <c:v>39733.183009259257</c:v>
                </c:pt>
                <c:pt idx="1411">
                  <c:v>39733.183831018519</c:v>
                </c:pt>
                <c:pt idx="1412">
                  <c:v>39733.184988425943</c:v>
                </c:pt>
                <c:pt idx="1413">
                  <c:v>39733.193807870346</c:v>
                </c:pt>
                <c:pt idx="1414">
                  <c:v>39733.200532407413</c:v>
                </c:pt>
                <c:pt idx="1415">
                  <c:v>39733.202268518522</c:v>
                </c:pt>
                <c:pt idx="1416">
                  <c:v>39733.205474537004</c:v>
                </c:pt>
                <c:pt idx="1417">
                  <c:v>39733.210590277791</c:v>
                </c:pt>
                <c:pt idx="1418">
                  <c:v>39733.217812500006</c:v>
                </c:pt>
                <c:pt idx="1419">
                  <c:v>39733.229733796274</c:v>
                </c:pt>
                <c:pt idx="1420">
                  <c:v>39733.238634259258</c:v>
                </c:pt>
                <c:pt idx="1421">
                  <c:v>39733.24009259259</c:v>
                </c:pt>
                <c:pt idx="1422">
                  <c:v>39733.242094907408</c:v>
                </c:pt>
                <c:pt idx="1423">
                  <c:v>39733.247013888889</c:v>
                </c:pt>
                <c:pt idx="1424">
                  <c:v>39733.260127314796</c:v>
                </c:pt>
                <c:pt idx="1425">
                  <c:v>39733.277638888889</c:v>
                </c:pt>
                <c:pt idx="1426">
                  <c:v>39733.280474537016</c:v>
                </c:pt>
                <c:pt idx="1427">
                  <c:v>39733.28365740741</c:v>
                </c:pt>
                <c:pt idx="1428">
                  <c:v>39733.285474537013</c:v>
                </c:pt>
                <c:pt idx="1429">
                  <c:v>39733.301446759237</c:v>
                </c:pt>
                <c:pt idx="1430">
                  <c:v>39733.305381944447</c:v>
                </c:pt>
                <c:pt idx="1431">
                  <c:v>39733.307129629626</c:v>
                </c:pt>
                <c:pt idx="1432">
                  <c:v>39733.316365740742</c:v>
                </c:pt>
                <c:pt idx="1433">
                  <c:v>39733.31888888892</c:v>
                </c:pt>
                <c:pt idx="1434">
                  <c:v>39733.321817129632</c:v>
                </c:pt>
                <c:pt idx="1435">
                  <c:v>39733.331238425955</c:v>
                </c:pt>
                <c:pt idx="1436">
                  <c:v>39733.333287037036</c:v>
                </c:pt>
                <c:pt idx="1437">
                  <c:v>39733.340578703712</c:v>
                </c:pt>
                <c:pt idx="1438">
                  <c:v>39733.341134259259</c:v>
                </c:pt>
                <c:pt idx="1439">
                  <c:v>39733.346030092624</c:v>
                </c:pt>
                <c:pt idx="1440">
                  <c:v>39733.347430555557</c:v>
                </c:pt>
                <c:pt idx="1441">
                  <c:v>39733.347685185188</c:v>
                </c:pt>
                <c:pt idx="1442">
                  <c:v>39733.358043981483</c:v>
                </c:pt>
                <c:pt idx="1443">
                  <c:v>39733.360243055562</c:v>
                </c:pt>
                <c:pt idx="1444">
                  <c:v>39733.362812500003</c:v>
                </c:pt>
                <c:pt idx="1445">
                  <c:v>39733.375914351862</c:v>
                </c:pt>
                <c:pt idx="1446">
                  <c:v>39733.379884259259</c:v>
                </c:pt>
                <c:pt idx="1447">
                  <c:v>39733.382037037059</c:v>
                </c:pt>
                <c:pt idx="1448">
                  <c:v>39733.384699074115</c:v>
                </c:pt>
                <c:pt idx="1449">
                  <c:v>39733.393935185188</c:v>
                </c:pt>
                <c:pt idx="1450">
                  <c:v>39733.395682870374</c:v>
                </c:pt>
                <c:pt idx="1451">
                  <c:v>39733.396886574083</c:v>
                </c:pt>
                <c:pt idx="1452">
                  <c:v>39733.397627314815</c:v>
                </c:pt>
                <c:pt idx="1453">
                  <c:v>39733.398287037038</c:v>
                </c:pt>
                <c:pt idx="1454">
                  <c:v>39733.400046296316</c:v>
                </c:pt>
                <c:pt idx="1455">
                  <c:v>39733.405995370369</c:v>
                </c:pt>
                <c:pt idx="1456">
                  <c:v>39733.414976851862</c:v>
                </c:pt>
                <c:pt idx="1457">
                  <c:v>39733.425706018505</c:v>
                </c:pt>
                <c:pt idx="1458">
                  <c:v>39733.433391203704</c:v>
                </c:pt>
                <c:pt idx="1459">
                  <c:v>39733.436446759239</c:v>
                </c:pt>
                <c:pt idx="1460">
                  <c:v>39733.437337962961</c:v>
                </c:pt>
                <c:pt idx="1461">
                  <c:v>39733.438483796286</c:v>
                </c:pt>
                <c:pt idx="1462">
                  <c:v>39733.444016203728</c:v>
                </c:pt>
                <c:pt idx="1463">
                  <c:v>39733.445428240739</c:v>
                </c:pt>
                <c:pt idx="1464">
                  <c:v>39733.454143518517</c:v>
                </c:pt>
                <c:pt idx="1465">
                  <c:v>39733.456736111111</c:v>
                </c:pt>
                <c:pt idx="1466">
                  <c:v>39733.463101851819</c:v>
                </c:pt>
                <c:pt idx="1467">
                  <c:v>39733.463414351834</c:v>
                </c:pt>
                <c:pt idx="1468">
                  <c:v>39733.467719907407</c:v>
                </c:pt>
                <c:pt idx="1469">
                  <c:v>39733.471134259256</c:v>
                </c:pt>
                <c:pt idx="1470">
                  <c:v>39733.48296296296</c:v>
                </c:pt>
                <c:pt idx="1471">
                  <c:v>39733.491562499999</c:v>
                </c:pt>
                <c:pt idx="1472">
                  <c:v>39733.495243055557</c:v>
                </c:pt>
                <c:pt idx="1473">
                  <c:v>39733.499374999999</c:v>
                </c:pt>
                <c:pt idx="1474">
                  <c:v>39733.526122685165</c:v>
                </c:pt>
                <c:pt idx="1475">
                  <c:v>39733.551018518519</c:v>
                </c:pt>
                <c:pt idx="1476">
                  <c:v>39733.565162037004</c:v>
                </c:pt>
                <c:pt idx="1477">
                  <c:v>39733.56722222222</c:v>
                </c:pt>
                <c:pt idx="1478">
                  <c:v>39733.591898148166</c:v>
                </c:pt>
                <c:pt idx="1479">
                  <c:v>39733.612384259257</c:v>
                </c:pt>
                <c:pt idx="1480">
                  <c:v>39733.624085648145</c:v>
                </c:pt>
                <c:pt idx="1481">
                  <c:v>39733.626365740725</c:v>
                </c:pt>
                <c:pt idx="1482">
                  <c:v>39733.665821759227</c:v>
                </c:pt>
                <c:pt idx="1483">
                  <c:v>39733.667881944435</c:v>
                </c:pt>
                <c:pt idx="1484">
                  <c:v>39733.680196759255</c:v>
                </c:pt>
                <c:pt idx="1485">
                  <c:v>39733.68378472219</c:v>
                </c:pt>
                <c:pt idx="1486">
                  <c:v>39733.688310185193</c:v>
                </c:pt>
                <c:pt idx="1487">
                  <c:v>39733.690150462964</c:v>
                </c:pt>
                <c:pt idx="1488">
                  <c:v>39733.692858796298</c:v>
                </c:pt>
                <c:pt idx="1489">
                  <c:v>39733.694583333308</c:v>
                </c:pt>
                <c:pt idx="1490">
                  <c:v>39733.698761574051</c:v>
                </c:pt>
                <c:pt idx="1491">
                  <c:v>39733.701828703677</c:v>
                </c:pt>
                <c:pt idx="1492">
                  <c:v>39733.712939814817</c:v>
                </c:pt>
                <c:pt idx="1493">
                  <c:v>39733.767719907388</c:v>
                </c:pt>
                <c:pt idx="1494">
                  <c:v>39733.77888888889</c:v>
                </c:pt>
                <c:pt idx="1495">
                  <c:v>39733.785416666644</c:v>
                </c:pt>
                <c:pt idx="1496">
                  <c:v>39733.80490740743</c:v>
                </c:pt>
                <c:pt idx="1497">
                  <c:v>39733.816817129657</c:v>
                </c:pt>
                <c:pt idx="1498">
                  <c:v>39733.837164351855</c:v>
                </c:pt>
                <c:pt idx="1499">
                  <c:v>39733.845914351848</c:v>
                </c:pt>
                <c:pt idx="1500">
                  <c:v>39733.85370370368</c:v>
                </c:pt>
                <c:pt idx="1501">
                  <c:v>39733.856921296327</c:v>
                </c:pt>
                <c:pt idx="1502">
                  <c:v>39733.863900462966</c:v>
                </c:pt>
                <c:pt idx="1503">
                  <c:v>39733.865335648166</c:v>
                </c:pt>
                <c:pt idx="1504">
                  <c:v>39733.879907407412</c:v>
                </c:pt>
                <c:pt idx="1505">
                  <c:v>39733.8909375</c:v>
                </c:pt>
                <c:pt idx="1506">
                  <c:v>39733.897361111092</c:v>
                </c:pt>
                <c:pt idx="1507">
                  <c:v>39733.899780092594</c:v>
                </c:pt>
                <c:pt idx="1508">
                  <c:v>39733.911365740736</c:v>
                </c:pt>
                <c:pt idx="1509">
                  <c:v>39733.911956018543</c:v>
                </c:pt>
                <c:pt idx="1510">
                  <c:v>39733.918854166695</c:v>
                </c:pt>
                <c:pt idx="1511">
                  <c:v>39733.919699074104</c:v>
                </c:pt>
                <c:pt idx="1512">
                  <c:v>39733.926458333335</c:v>
                </c:pt>
                <c:pt idx="1513">
                  <c:v>39733.932384259257</c:v>
                </c:pt>
                <c:pt idx="1514">
                  <c:v>39733.938402777778</c:v>
                </c:pt>
                <c:pt idx="1515">
                  <c:v>39733.945671296293</c:v>
                </c:pt>
                <c:pt idx="1516">
                  <c:v>39733.955833333333</c:v>
                </c:pt>
                <c:pt idx="1517">
                  <c:v>39733.962719907409</c:v>
                </c:pt>
                <c:pt idx="1518">
                  <c:v>39733.964236111111</c:v>
                </c:pt>
                <c:pt idx="1519">
                  <c:v>39733.983611111114</c:v>
                </c:pt>
                <c:pt idx="1520">
                  <c:v>39733.988020833334</c:v>
                </c:pt>
                <c:pt idx="1521">
                  <c:v>39733.989212962988</c:v>
                </c:pt>
                <c:pt idx="1522">
                  <c:v>39733.993310185186</c:v>
                </c:pt>
                <c:pt idx="1523">
                  <c:v>39733.996655092611</c:v>
                </c:pt>
                <c:pt idx="1524">
                  <c:v>39734.003900462965</c:v>
                </c:pt>
                <c:pt idx="1525">
                  <c:v>39734.010532407439</c:v>
                </c:pt>
                <c:pt idx="1526">
                  <c:v>39734.01855324077</c:v>
                </c:pt>
                <c:pt idx="1527">
                  <c:v>39734.021412037015</c:v>
                </c:pt>
                <c:pt idx="1528">
                  <c:v>39734.026099537034</c:v>
                </c:pt>
                <c:pt idx="1529">
                  <c:v>39734.028587962966</c:v>
                </c:pt>
                <c:pt idx="1530">
                  <c:v>39734.031168981463</c:v>
                </c:pt>
                <c:pt idx="1531">
                  <c:v>39734.033229166664</c:v>
                </c:pt>
                <c:pt idx="1532">
                  <c:v>39734.036238425964</c:v>
                </c:pt>
                <c:pt idx="1533">
                  <c:v>39734.037592592591</c:v>
                </c:pt>
                <c:pt idx="1534">
                  <c:v>39734.043217592603</c:v>
                </c:pt>
                <c:pt idx="1535">
                  <c:v>39734.047569444476</c:v>
                </c:pt>
                <c:pt idx="1536">
                  <c:v>39734.064189814795</c:v>
                </c:pt>
                <c:pt idx="1537">
                  <c:v>39734.070567129631</c:v>
                </c:pt>
                <c:pt idx="1538">
                  <c:v>39734.07309027778</c:v>
                </c:pt>
                <c:pt idx="1539">
                  <c:v>39734.077997685185</c:v>
                </c:pt>
                <c:pt idx="1540">
                  <c:v>39734.079745370371</c:v>
                </c:pt>
                <c:pt idx="1541">
                  <c:v>39734.087002314816</c:v>
                </c:pt>
                <c:pt idx="1542">
                  <c:v>39734.099050925928</c:v>
                </c:pt>
                <c:pt idx="1543">
                  <c:v>39734.10833333333</c:v>
                </c:pt>
                <c:pt idx="1544">
                  <c:v>39734.114664351851</c:v>
                </c:pt>
                <c:pt idx="1545">
                  <c:v>39734.163379629608</c:v>
                </c:pt>
                <c:pt idx="1546">
                  <c:v>39734.165763888865</c:v>
                </c:pt>
                <c:pt idx="1547">
                  <c:v>39734.170601851831</c:v>
                </c:pt>
                <c:pt idx="1548">
                  <c:v>39734.183553240742</c:v>
                </c:pt>
                <c:pt idx="1549">
                  <c:v>39734.196458333325</c:v>
                </c:pt>
                <c:pt idx="1550">
                  <c:v>39734.198229166665</c:v>
                </c:pt>
                <c:pt idx="1551">
                  <c:v>39734.200150462966</c:v>
                </c:pt>
                <c:pt idx="1552">
                  <c:v>39734.238148148172</c:v>
                </c:pt>
                <c:pt idx="1553">
                  <c:v>39734.240844907406</c:v>
                </c:pt>
                <c:pt idx="1554">
                  <c:v>39734.262743055537</c:v>
                </c:pt>
                <c:pt idx="1555">
                  <c:v>39734.268136574072</c:v>
                </c:pt>
                <c:pt idx="1556">
                  <c:v>39734.288819444497</c:v>
                </c:pt>
                <c:pt idx="1557">
                  <c:v>39734.373182870346</c:v>
                </c:pt>
                <c:pt idx="1558">
                  <c:v>39734.385810185202</c:v>
                </c:pt>
                <c:pt idx="1559">
                  <c:v>39734.475821759239</c:v>
                </c:pt>
                <c:pt idx="1560">
                  <c:v>39734.489548611105</c:v>
                </c:pt>
                <c:pt idx="1561">
                  <c:v>39734.494444444441</c:v>
                </c:pt>
                <c:pt idx="1562">
                  <c:v>39734.542384259257</c:v>
                </c:pt>
                <c:pt idx="1563">
                  <c:v>39734.560555555552</c:v>
                </c:pt>
                <c:pt idx="1564">
                  <c:v>39734.577997685185</c:v>
                </c:pt>
                <c:pt idx="1565">
                  <c:v>39734.589004629626</c:v>
                </c:pt>
                <c:pt idx="1566">
                  <c:v>39734.594340277778</c:v>
                </c:pt>
                <c:pt idx="1567">
                  <c:v>39734.595439814795</c:v>
                </c:pt>
                <c:pt idx="1568">
                  <c:v>39734.609826388893</c:v>
                </c:pt>
                <c:pt idx="1569">
                  <c:v>39734.616064814814</c:v>
                </c:pt>
                <c:pt idx="1570">
                  <c:v>39734.631134259238</c:v>
                </c:pt>
                <c:pt idx="1571">
                  <c:v>39734.64640046296</c:v>
                </c:pt>
                <c:pt idx="1572">
                  <c:v>39734.663518518515</c:v>
                </c:pt>
                <c:pt idx="1573">
                  <c:v>39734.682303240741</c:v>
                </c:pt>
                <c:pt idx="1574">
                  <c:v>39734.696273148176</c:v>
                </c:pt>
                <c:pt idx="1575">
                  <c:v>39734.703159722201</c:v>
                </c:pt>
                <c:pt idx="1576">
                  <c:v>39734.703541666633</c:v>
                </c:pt>
                <c:pt idx="1577">
                  <c:v>39734.708576388919</c:v>
                </c:pt>
                <c:pt idx="1578">
                  <c:v>39734.733657407407</c:v>
                </c:pt>
                <c:pt idx="1579">
                  <c:v>39734.733923611071</c:v>
                </c:pt>
                <c:pt idx="1580">
                  <c:v>39734.735324074078</c:v>
                </c:pt>
                <c:pt idx="1581">
                  <c:v>39734.745706018504</c:v>
                </c:pt>
                <c:pt idx="1582">
                  <c:v>39734.761874999997</c:v>
                </c:pt>
                <c:pt idx="1583">
                  <c:v>39734.762013888889</c:v>
                </c:pt>
                <c:pt idx="1584">
                  <c:v>39734.767118055555</c:v>
                </c:pt>
                <c:pt idx="1585">
                  <c:v>39734.802638888919</c:v>
                </c:pt>
                <c:pt idx="1586">
                  <c:v>39734.80961805558</c:v>
                </c:pt>
                <c:pt idx="1587">
                  <c:v>39734.812326388921</c:v>
                </c:pt>
                <c:pt idx="1588">
                  <c:v>39734.840567129642</c:v>
                </c:pt>
                <c:pt idx="1589">
                  <c:v>39734.848333333342</c:v>
                </c:pt>
                <c:pt idx="1590">
                  <c:v>39734.868946759256</c:v>
                </c:pt>
                <c:pt idx="1591">
                  <c:v>39734.886250000025</c:v>
                </c:pt>
                <c:pt idx="1592">
                  <c:v>39734.896909722222</c:v>
                </c:pt>
                <c:pt idx="1593">
                  <c:v>39734.900949074094</c:v>
                </c:pt>
                <c:pt idx="1594">
                  <c:v>39734.927627314806</c:v>
                </c:pt>
                <c:pt idx="1595">
                  <c:v>39734.941087962965</c:v>
                </c:pt>
                <c:pt idx="1596">
                  <c:v>39734.964039351849</c:v>
                </c:pt>
                <c:pt idx="1597">
                  <c:v>39734.965486111068</c:v>
                </c:pt>
                <c:pt idx="1598">
                  <c:v>39735.008287037039</c:v>
                </c:pt>
                <c:pt idx="1599">
                  <c:v>39735.014641203707</c:v>
                </c:pt>
                <c:pt idx="1600">
                  <c:v>39735.018113425955</c:v>
                </c:pt>
                <c:pt idx="1601">
                  <c:v>39735.020671296297</c:v>
                </c:pt>
                <c:pt idx="1602">
                  <c:v>39735.023055555554</c:v>
                </c:pt>
                <c:pt idx="1603">
                  <c:v>39735.031493055554</c:v>
                </c:pt>
                <c:pt idx="1604">
                  <c:v>39735.032280092593</c:v>
                </c:pt>
                <c:pt idx="1605">
                  <c:v>39735.034085648149</c:v>
                </c:pt>
                <c:pt idx="1606">
                  <c:v>39735.038506944467</c:v>
                </c:pt>
                <c:pt idx="1607">
                  <c:v>39735.052256944487</c:v>
                </c:pt>
                <c:pt idx="1608">
                  <c:v>39735.054293981491</c:v>
                </c:pt>
                <c:pt idx="1609">
                  <c:v>39735.062280092592</c:v>
                </c:pt>
                <c:pt idx="1610">
                  <c:v>39735.098171296297</c:v>
                </c:pt>
                <c:pt idx="1611">
                  <c:v>39735.101122685162</c:v>
                </c:pt>
                <c:pt idx="1612">
                  <c:v>39735.101712962954</c:v>
                </c:pt>
                <c:pt idx="1613">
                  <c:v>39735.124247685184</c:v>
                </c:pt>
                <c:pt idx="1614">
                  <c:v>39735.138622685176</c:v>
                </c:pt>
                <c:pt idx="1615">
                  <c:v>39735.145023148172</c:v>
                </c:pt>
                <c:pt idx="1616">
                  <c:v>39735.242175925923</c:v>
                </c:pt>
                <c:pt idx="1617">
                  <c:v>39735.278530092612</c:v>
                </c:pt>
                <c:pt idx="1618">
                  <c:v>39735.281319444468</c:v>
                </c:pt>
                <c:pt idx="1619">
                  <c:v>39735.286296296326</c:v>
                </c:pt>
                <c:pt idx="1620">
                  <c:v>39735.290682870349</c:v>
                </c:pt>
                <c:pt idx="1621">
                  <c:v>39735.321157407408</c:v>
                </c:pt>
                <c:pt idx="1622">
                  <c:v>39735.334398148196</c:v>
                </c:pt>
                <c:pt idx="1623">
                  <c:v>39735.34175925926</c:v>
                </c:pt>
                <c:pt idx="1624">
                  <c:v>39735.424756944441</c:v>
                </c:pt>
                <c:pt idx="1625">
                  <c:v>39735.464479166665</c:v>
                </c:pt>
                <c:pt idx="1626">
                  <c:v>39735.629722222191</c:v>
                </c:pt>
                <c:pt idx="1627">
                  <c:v>39735.643229166664</c:v>
                </c:pt>
                <c:pt idx="1628">
                  <c:v>39735.644930555558</c:v>
                </c:pt>
                <c:pt idx="1629">
                  <c:v>39735.680196759255</c:v>
                </c:pt>
                <c:pt idx="1630">
                  <c:v>39735.681238425954</c:v>
                </c:pt>
                <c:pt idx="1631">
                  <c:v>39735.688506944476</c:v>
                </c:pt>
                <c:pt idx="1632">
                  <c:v>39735.696574074092</c:v>
                </c:pt>
                <c:pt idx="1633">
                  <c:v>39735.71261574074</c:v>
                </c:pt>
                <c:pt idx="1634">
                  <c:v>39735.732719907406</c:v>
                </c:pt>
                <c:pt idx="1635">
                  <c:v>39735.744479166664</c:v>
                </c:pt>
                <c:pt idx="1636">
                  <c:v>39735.746840277781</c:v>
                </c:pt>
                <c:pt idx="1637">
                  <c:v>39735.765462962918</c:v>
                </c:pt>
                <c:pt idx="1638">
                  <c:v>39735.772129629608</c:v>
                </c:pt>
                <c:pt idx="1639">
                  <c:v>39735.808125000003</c:v>
                </c:pt>
                <c:pt idx="1640">
                  <c:v>39735.856122685182</c:v>
                </c:pt>
                <c:pt idx="1641">
                  <c:v>39735.930972222232</c:v>
                </c:pt>
                <c:pt idx="1642">
                  <c:v>39735.932384259257</c:v>
                </c:pt>
                <c:pt idx="1643">
                  <c:v>39735.992835648176</c:v>
                </c:pt>
                <c:pt idx="1644">
                  <c:v>39735.993124999994</c:v>
                </c:pt>
                <c:pt idx="1645">
                  <c:v>39736.006180555531</c:v>
                </c:pt>
                <c:pt idx="1646">
                  <c:v>39736.010046296316</c:v>
                </c:pt>
                <c:pt idx="1647">
                  <c:v>39736.017199074093</c:v>
                </c:pt>
                <c:pt idx="1648">
                  <c:v>39736.019629629627</c:v>
                </c:pt>
                <c:pt idx="1649">
                  <c:v>39736.028483796275</c:v>
                </c:pt>
                <c:pt idx="1650">
                  <c:v>39736.036550925943</c:v>
                </c:pt>
                <c:pt idx="1651">
                  <c:v>39736.049768518504</c:v>
                </c:pt>
                <c:pt idx="1652">
                  <c:v>39736.084224537037</c:v>
                </c:pt>
                <c:pt idx="1653">
                  <c:v>39736.085324074083</c:v>
                </c:pt>
                <c:pt idx="1654">
                  <c:v>39736.088206018547</c:v>
                </c:pt>
                <c:pt idx="1655">
                  <c:v>39736.118530092623</c:v>
                </c:pt>
                <c:pt idx="1656">
                  <c:v>39736.130439814806</c:v>
                </c:pt>
                <c:pt idx="1657">
                  <c:v>39736.136412037034</c:v>
                </c:pt>
                <c:pt idx="1658">
                  <c:v>39736.164097222223</c:v>
                </c:pt>
                <c:pt idx="1659">
                  <c:v>39736.201874999999</c:v>
                </c:pt>
                <c:pt idx="1660">
                  <c:v>39736.206307870372</c:v>
                </c:pt>
                <c:pt idx="1661">
                  <c:v>39736.219837962963</c:v>
                </c:pt>
                <c:pt idx="1662">
                  <c:v>39736.233020833293</c:v>
                </c:pt>
                <c:pt idx="1663">
                  <c:v>39736.251805555556</c:v>
                </c:pt>
                <c:pt idx="1664">
                  <c:v>39736.272824074083</c:v>
                </c:pt>
                <c:pt idx="1665">
                  <c:v>39736.358229166697</c:v>
                </c:pt>
                <c:pt idx="1666">
                  <c:v>39736.362326388909</c:v>
                </c:pt>
                <c:pt idx="1667">
                  <c:v>39736.42701388889</c:v>
                </c:pt>
                <c:pt idx="1668">
                  <c:v>39736.439560185187</c:v>
                </c:pt>
                <c:pt idx="1669">
                  <c:v>39736.456967592603</c:v>
                </c:pt>
                <c:pt idx="1670">
                  <c:v>39736.458935185205</c:v>
                </c:pt>
                <c:pt idx="1671">
                  <c:v>39736.46303240741</c:v>
                </c:pt>
                <c:pt idx="1672">
                  <c:v>39736.490381944444</c:v>
                </c:pt>
                <c:pt idx="1673">
                  <c:v>39736.504004629627</c:v>
                </c:pt>
                <c:pt idx="1674">
                  <c:v>39736.521944444445</c:v>
                </c:pt>
                <c:pt idx="1675">
                  <c:v>39736.566655092603</c:v>
                </c:pt>
                <c:pt idx="1676">
                  <c:v>39736.660451388889</c:v>
                </c:pt>
                <c:pt idx="1677">
                  <c:v>39736.666215277801</c:v>
                </c:pt>
                <c:pt idx="1678">
                  <c:v>39736.677905092591</c:v>
                </c:pt>
                <c:pt idx="1679">
                  <c:v>39736.728888888887</c:v>
                </c:pt>
                <c:pt idx="1680">
                  <c:v>39736.7425</c:v>
                </c:pt>
                <c:pt idx="1681">
                  <c:v>39736.768402777758</c:v>
                </c:pt>
                <c:pt idx="1682">
                  <c:v>39736.819490740738</c:v>
                </c:pt>
                <c:pt idx="1683">
                  <c:v>39736.851423611079</c:v>
                </c:pt>
                <c:pt idx="1684">
                  <c:v>39736.919108796297</c:v>
                </c:pt>
                <c:pt idx="1685">
                  <c:v>39736.971770833305</c:v>
                </c:pt>
                <c:pt idx="1686">
                  <c:v>39736.974074074104</c:v>
                </c:pt>
                <c:pt idx="1687">
                  <c:v>39736.989178240743</c:v>
                </c:pt>
                <c:pt idx="1688">
                  <c:v>39736.993807870371</c:v>
                </c:pt>
                <c:pt idx="1689">
                  <c:v>39736.998171296298</c:v>
                </c:pt>
                <c:pt idx="1690">
                  <c:v>39737.052604166667</c:v>
                </c:pt>
                <c:pt idx="1691">
                  <c:v>39737.061620370354</c:v>
                </c:pt>
                <c:pt idx="1692">
                  <c:v>39737.062557870369</c:v>
                </c:pt>
                <c:pt idx="1693">
                  <c:v>39737.116006944467</c:v>
                </c:pt>
                <c:pt idx="1694">
                  <c:v>39737.117708333324</c:v>
                </c:pt>
                <c:pt idx="1695">
                  <c:v>39737.198263888888</c:v>
                </c:pt>
                <c:pt idx="1696">
                  <c:v>39737.227268518494</c:v>
                </c:pt>
                <c:pt idx="1697">
                  <c:v>39737.247337962966</c:v>
                </c:pt>
                <c:pt idx="1698">
                  <c:v>39737.406932870392</c:v>
                </c:pt>
                <c:pt idx="1699">
                  <c:v>39737.416851851849</c:v>
                </c:pt>
                <c:pt idx="1700">
                  <c:v>39737.442442129628</c:v>
                </c:pt>
                <c:pt idx="1701">
                  <c:v>39737.459976851853</c:v>
                </c:pt>
                <c:pt idx="1702">
                  <c:v>39737.540451388893</c:v>
                </c:pt>
                <c:pt idx="1703">
                  <c:v>39737.542500000003</c:v>
                </c:pt>
                <c:pt idx="1704">
                  <c:v>39737.656099537038</c:v>
                </c:pt>
                <c:pt idx="1705">
                  <c:v>39737.664861111087</c:v>
                </c:pt>
                <c:pt idx="1706">
                  <c:v>39737.702418981484</c:v>
                </c:pt>
                <c:pt idx="1707">
                  <c:v>39737.775775462964</c:v>
                </c:pt>
                <c:pt idx="1708">
                  <c:v>39737.794282407405</c:v>
                </c:pt>
                <c:pt idx="1709">
                  <c:v>39737.829340277778</c:v>
                </c:pt>
                <c:pt idx="1710">
                  <c:v>39737.883981481478</c:v>
                </c:pt>
                <c:pt idx="1711">
                  <c:v>39737.933263888888</c:v>
                </c:pt>
                <c:pt idx="1712">
                  <c:v>39738.093773148146</c:v>
                </c:pt>
                <c:pt idx="1713">
                  <c:v>39738.168425925927</c:v>
                </c:pt>
                <c:pt idx="1714">
                  <c:v>39738.170462962938</c:v>
                </c:pt>
                <c:pt idx="1715">
                  <c:v>39738.18041666667</c:v>
                </c:pt>
                <c:pt idx="1716">
                  <c:v>39738.191527777759</c:v>
                </c:pt>
                <c:pt idx="1717">
                  <c:v>39738.197997685165</c:v>
                </c:pt>
                <c:pt idx="1718">
                  <c:v>39738.206087962964</c:v>
                </c:pt>
                <c:pt idx="1719">
                  <c:v>39738.246655092611</c:v>
                </c:pt>
                <c:pt idx="1720">
                  <c:v>39738.291863425926</c:v>
                </c:pt>
                <c:pt idx="1721">
                  <c:v>39738.300393518519</c:v>
                </c:pt>
                <c:pt idx="1722">
                  <c:v>39738.640949074092</c:v>
                </c:pt>
                <c:pt idx="1723">
                  <c:v>39738.782731481479</c:v>
                </c:pt>
                <c:pt idx="1724">
                  <c:v>39738.786979166667</c:v>
                </c:pt>
                <c:pt idx="1725">
                  <c:v>39738.793842592575</c:v>
                </c:pt>
                <c:pt idx="1726">
                  <c:v>39738.805925925932</c:v>
                </c:pt>
                <c:pt idx="1727">
                  <c:v>39738.844166666655</c:v>
                </c:pt>
                <c:pt idx="1728">
                  <c:v>39738.845023148177</c:v>
                </c:pt>
                <c:pt idx="1729">
                  <c:v>39738.848275463009</c:v>
                </c:pt>
                <c:pt idx="1730">
                  <c:v>39738.864606481482</c:v>
                </c:pt>
                <c:pt idx="1731">
                  <c:v>39738.87128472222</c:v>
                </c:pt>
                <c:pt idx="1732">
                  <c:v>39738.900995370394</c:v>
                </c:pt>
                <c:pt idx="1733">
                  <c:v>39738.902662037035</c:v>
                </c:pt>
                <c:pt idx="1734">
                  <c:v>39738.919293981482</c:v>
                </c:pt>
                <c:pt idx="1735">
                  <c:v>39738.935937500006</c:v>
                </c:pt>
                <c:pt idx="1736">
                  <c:v>39738.943912037037</c:v>
                </c:pt>
                <c:pt idx="1737">
                  <c:v>39738.944861111115</c:v>
                </c:pt>
                <c:pt idx="1738">
                  <c:v>39738.977696759255</c:v>
                </c:pt>
                <c:pt idx="1739">
                  <c:v>39738.995208333334</c:v>
                </c:pt>
                <c:pt idx="1740">
                  <c:v>39738.999212962961</c:v>
                </c:pt>
                <c:pt idx="1741">
                  <c:v>39739.017962962964</c:v>
                </c:pt>
                <c:pt idx="1742">
                  <c:v>39739.049583333326</c:v>
                </c:pt>
                <c:pt idx="1743">
                  <c:v>39739.058067129641</c:v>
                </c:pt>
                <c:pt idx="1744">
                  <c:v>39739.063414351855</c:v>
                </c:pt>
                <c:pt idx="1745">
                  <c:v>39739.082974537036</c:v>
                </c:pt>
                <c:pt idx="1746">
                  <c:v>39739.083472222221</c:v>
                </c:pt>
                <c:pt idx="1747">
                  <c:v>39739.084988425944</c:v>
                </c:pt>
                <c:pt idx="1748">
                  <c:v>39739.104108796295</c:v>
                </c:pt>
                <c:pt idx="1749">
                  <c:v>39739.128460648135</c:v>
                </c:pt>
                <c:pt idx="1750">
                  <c:v>39739.130219907413</c:v>
                </c:pt>
                <c:pt idx="1751">
                  <c:v>39739.132210648168</c:v>
                </c:pt>
                <c:pt idx="1752">
                  <c:v>39739.137511574081</c:v>
                </c:pt>
                <c:pt idx="1753">
                  <c:v>39739.215057870373</c:v>
                </c:pt>
                <c:pt idx="1754">
                  <c:v>39739.222094907404</c:v>
                </c:pt>
                <c:pt idx="1755">
                  <c:v>39739.236087962956</c:v>
                </c:pt>
                <c:pt idx="1756">
                  <c:v>39739.319664351853</c:v>
                </c:pt>
                <c:pt idx="1757">
                  <c:v>39739.500069444468</c:v>
                </c:pt>
                <c:pt idx="1758">
                  <c:v>39739.544004629628</c:v>
                </c:pt>
                <c:pt idx="1759">
                  <c:v>39739.55641203704</c:v>
                </c:pt>
                <c:pt idx="1760">
                  <c:v>39739.607673611084</c:v>
                </c:pt>
                <c:pt idx="1761">
                  <c:v>39739.627696759228</c:v>
                </c:pt>
                <c:pt idx="1762">
                  <c:v>39739.801805555559</c:v>
                </c:pt>
                <c:pt idx="1763">
                  <c:v>39739.859097222245</c:v>
                </c:pt>
                <c:pt idx="1764">
                  <c:v>39739.907106481478</c:v>
                </c:pt>
                <c:pt idx="1765">
                  <c:v>39739.944166666646</c:v>
                </c:pt>
                <c:pt idx="1766">
                  <c:v>39739.998472222222</c:v>
                </c:pt>
                <c:pt idx="1767">
                  <c:v>39740.074131944442</c:v>
                </c:pt>
                <c:pt idx="1768">
                  <c:v>39740.085196759239</c:v>
                </c:pt>
                <c:pt idx="1769">
                  <c:v>39740.111087962956</c:v>
                </c:pt>
                <c:pt idx="1770">
                  <c:v>39740.1640162037</c:v>
                </c:pt>
                <c:pt idx="1771">
                  <c:v>39740.267731481457</c:v>
                </c:pt>
                <c:pt idx="1772">
                  <c:v>39740.337326388893</c:v>
                </c:pt>
                <c:pt idx="1773">
                  <c:v>39740.451493055552</c:v>
                </c:pt>
                <c:pt idx="1774">
                  <c:v>39740.519259259279</c:v>
                </c:pt>
                <c:pt idx="1775">
                  <c:v>39740.538900462961</c:v>
                </c:pt>
                <c:pt idx="1776">
                  <c:v>39740.59103009259</c:v>
                </c:pt>
                <c:pt idx="1777">
                  <c:v>39740.650277777793</c:v>
                </c:pt>
                <c:pt idx="1778">
                  <c:v>39740.666030092601</c:v>
                </c:pt>
                <c:pt idx="1779">
                  <c:v>39740.666782407388</c:v>
                </c:pt>
                <c:pt idx="1780">
                  <c:v>39740.704976851855</c:v>
                </c:pt>
                <c:pt idx="1781">
                  <c:v>39740.740208333336</c:v>
                </c:pt>
                <c:pt idx="1782">
                  <c:v>39740.742037037038</c:v>
                </c:pt>
                <c:pt idx="1783">
                  <c:v>39740.783530092602</c:v>
                </c:pt>
                <c:pt idx="1784">
                  <c:v>39740.79415509259</c:v>
                </c:pt>
                <c:pt idx="1785">
                  <c:v>39740.798425925925</c:v>
                </c:pt>
                <c:pt idx="1786">
                  <c:v>39740.83388888889</c:v>
                </c:pt>
                <c:pt idx="1787">
                  <c:v>39740.907071759255</c:v>
                </c:pt>
                <c:pt idx="1788">
                  <c:v>39740.907546296316</c:v>
                </c:pt>
                <c:pt idx="1789">
                  <c:v>39740.910208333342</c:v>
                </c:pt>
                <c:pt idx="1790">
                  <c:v>39740.918518518556</c:v>
                </c:pt>
                <c:pt idx="1791">
                  <c:v>39740.945277777791</c:v>
                </c:pt>
                <c:pt idx="1792">
                  <c:v>39740.983368055553</c:v>
                </c:pt>
                <c:pt idx="1793">
                  <c:v>39741.000509259262</c:v>
                </c:pt>
                <c:pt idx="1794">
                  <c:v>39741.016921296316</c:v>
                </c:pt>
                <c:pt idx="1795">
                  <c:v>39741.042094907411</c:v>
                </c:pt>
                <c:pt idx="1796">
                  <c:v>39741.067430555537</c:v>
                </c:pt>
                <c:pt idx="1797">
                  <c:v>39741.06778935183</c:v>
                </c:pt>
                <c:pt idx="1798">
                  <c:v>39741.068287037036</c:v>
                </c:pt>
                <c:pt idx="1799">
                  <c:v>39741.108240740738</c:v>
                </c:pt>
                <c:pt idx="1800">
                  <c:v>39741.110509259262</c:v>
                </c:pt>
                <c:pt idx="1801">
                  <c:v>39741.235092592586</c:v>
                </c:pt>
                <c:pt idx="1802">
                  <c:v>39741.269340277759</c:v>
                </c:pt>
                <c:pt idx="1803">
                  <c:v>39741.281053240738</c:v>
                </c:pt>
                <c:pt idx="1804">
                  <c:v>39741.294236111105</c:v>
                </c:pt>
                <c:pt idx="1805">
                  <c:v>39741.319953703707</c:v>
                </c:pt>
                <c:pt idx="1806">
                  <c:v>39741.465196759236</c:v>
                </c:pt>
                <c:pt idx="1807">
                  <c:v>39741.561018518521</c:v>
                </c:pt>
                <c:pt idx="1808">
                  <c:v>39741.640648148175</c:v>
                </c:pt>
                <c:pt idx="1809">
                  <c:v>39741.682476851835</c:v>
                </c:pt>
                <c:pt idx="1810">
                  <c:v>39741.796122685155</c:v>
                </c:pt>
                <c:pt idx="1811">
                  <c:v>39741.84511574074</c:v>
                </c:pt>
                <c:pt idx="1812">
                  <c:v>39741.947743055556</c:v>
                </c:pt>
                <c:pt idx="1813">
                  <c:v>39741.965289351851</c:v>
                </c:pt>
                <c:pt idx="1814">
                  <c:v>39742.010381944441</c:v>
                </c:pt>
                <c:pt idx="1815">
                  <c:v>39742.04347222222</c:v>
                </c:pt>
                <c:pt idx="1816">
                  <c:v>39742.044930555552</c:v>
                </c:pt>
                <c:pt idx="1817">
                  <c:v>39742.141956018517</c:v>
                </c:pt>
                <c:pt idx="1818">
                  <c:v>39742.24050925926</c:v>
                </c:pt>
                <c:pt idx="1819">
                  <c:v>39742.374456018537</c:v>
                </c:pt>
                <c:pt idx="1820">
                  <c:v>39742.456400462986</c:v>
                </c:pt>
                <c:pt idx="1821">
                  <c:v>39742.479768518504</c:v>
                </c:pt>
                <c:pt idx="1822">
                  <c:v>39742.531990740725</c:v>
                </c:pt>
                <c:pt idx="1823">
                  <c:v>39742.593333333309</c:v>
                </c:pt>
                <c:pt idx="1824">
                  <c:v>39742.599421296276</c:v>
                </c:pt>
                <c:pt idx="1825">
                  <c:v>39742.669039351851</c:v>
                </c:pt>
                <c:pt idx="1826">
                  <c:v>39742.702997685185</c:v>
                </c:pt>
                <c:pt idx="1827">
                  <c:v>39742.716030092612</c:v>
                </c:pt>
                <c:pt idx="1828">
                  <c:v>39742.825335648173</c:v>
                </c:pt>
                <c:pt idx="1829">
                  <c:v>39742.865833333337</c:v>
                </c:pt>
                <c:pt idx="1830">
                  <c:v>39742.925532407411</c:v>
                </c:pt>
                <c:pt idx="1831">
                  <c:v>39743.031608796286</c:v>
                </c:pt>
                <c:pt idx="1832">
                  <c:v>39743.043680555536</c:v>
                </c:pt>
                <c:pt idx="1833">
                  <c:v>39743.082152777781</c:v>
                </c:pt>
                <c:pt idx="1834">
                  <c:v>39743.097696759229</c:v>
                </c:pt>
                <c:pt idx="1835">
                  <c:v>39743.112256944471</c:v>
                </c:pt>
                <c:pt idx="1836">
                  <c:v>39743.131238425951</c:v>
                </c:pt>
                <c:pt idx="1837">
                  <c:v>39743.132326388892</c:v>
                </c:pt>
                <c:pt idx="1838">
                  <c:v>39743.193969907377</c:v>
                </c:pt>
                <c:pt idx="1839">
                  <c:v>39743.247534722221</c:v>
                </c:pt>
                <c:pt idx="1840">
                  <c:v>39743.327048611092</c:v>
                </c:pt>
                <c:pt idx="1841">
                  <c:v>39743.332187500004</c:v>
                </c:pt>
                <c:pt idx="1842">
                  <c:v>39743.409490740734</c:v>
                </c:pt>
                <c:pt idx="1843">
                  <c:v>39743.441944444443</c:v>
                </c:pt>
                <c:pt idx="1844">
                  <c:v>39743.478113425954</c:v>
                </c:pt>
                <c:pt idx="1845">
                  <c:v>39743.635162037004</c:v>
                </c:pt>
                <c:pt idx="1846">
                  <c:v>39743.669953703677</c:v>
                </c:pt>
                <c:pt idx="1847">
                  <c:v>39743.717685185184</c:v>
                </c:pt>
                <c:pt idx="1848">
                  <c:v>39743.718298611115</c:v>
                </c:pt>
                <c:pt idx="1849">
                  <c:v>39743.825775462959</c:v>
                </c:pt>
                <c:pt idx="1850">
                  <c:v>39743.833020833314</c:v>
                </c:pt>
                <c:pt idx="1851">
                  <c:v>39743.836388888893</c:v>
                </c:pt>
                <c:pt idx="1852">
                  <c:v>39743.839537037042</c:v>
                </c:pt>
                <c:pt idx="1853">
                  <c:v>39743.929687499993</c:v>
                </c:pt>
                <c:pt idx="1854">
                  <c:v>39743.939675925933</c:v>
                </c:pt>
                <c:pt idx="1855">
                  <c:v>39743.940509259279</c:v>
                </c:pt>
                <c:pt idx="1856">
                  <c:v>39743.954039351891</c:v>
                </c:pt>
                <c:pt idx="1857">
                  <c:v>39743.989305555559</c:v>
                </c:pt>
                <c:pt idx="1858">
                  <c:v>39743.993356481478</c:v>
                </c:pt>
                <c:pt idx="1859">
                  <c:v>39744.054803240761</c:v>
                </c:pt>
                <c:pt idx="1860">
                  <c:v>39744.061886574076</c:v>
                </c:pt>
                <c:pt idx="1861">
                  <c:v>39744.126192129625</c:v>
                </c:pt>
                <c:pt idx="1862">
                  <c:v>39744.356481481482</c:v>
                </c:pt>
                <c:pt idx="1863">
                  <c:v>39744.793020833291</c:v>
                </c:pt>
                <c:pt idx="1864">
                  <c:v>39744.857592592612</c:v>
                </c:pt>
                <c:pt idx="1865">
                  <c:v>39744.881608796299</c:v>
                </c:pt>
                <c:pt idx="1866">
                  <c:v>39744.932037037041</c:v>
                </c:pt>
                <c:pt idx="1867">
                  <c:v>39744.968159722222</c:v>
                </c:pt>
                <c:pt idx="1868">
                  <c:v>39745.102395833324</c:v>
                </c:pt>
                <c:pt idx="1869">
                  <c:v>39745.188738425953</c:v>
                </c:pt>
                <c:pt idx="1870">
                  <c:v>39745.219340277778</c:v>
                </c:pt>
                <c:pt idx="1871">
                  <c:v>39745.253148148149</c:v>
                </c:pt>
                <c:pt idx="1872">
                  <c:v>39745.410543981481</c:v>
                </c:pt>
                <c:pt idx="1873">
                  <c:v>39745.614201388918</c:v>
                </c:pt>
                <c:pt idx="1874">
                  <c:v>39745.703518518516</c:v>
                </c:pt>
                <c:pt idx="1875">
                  <c:v>39745.71162037037</c:v>
                </c:pt>
                <c:pt idx="1876">
                  <c:v>39745.823078703681</c:v>
                </c:pt>
                <c:pt idx="1877">
                  <c:v>39745.827835648168</c:v>
                </c:pt>
                <c:pt idx="1878">
                  <c:v>39745.876793981479</c:v>
                </c:pt>
                <c:pt idx="1879">
                  <c:v>39745.90982638891</c:v>
                </c:pt>
                <c:pt idx="1880">
                  <c:v>39745.912997685191</c:v>
                </c:pt>
                <c:pt idx="1881">
                  <c:v>39745.991388888884</c:v>
                </c:pt>
                <c:pt idx="1882">
                  <c:v>39746.046921296322</c:v>
                </c:pt>
                <c:pt idx="1883">
                  <c:v>39746.057534722233</c:v>
                </c:pt>
                <c:pt idx="1884">
                  <c:v>39746.063981481457</c:v>
                </c:pt>
                <c:pt idx="1885">
                  <c:v>39746.068136574082</c:v>
                </c:pt>
                <c:pt idx="1886">
                  <c:v>39746.07508101852</c:v>
                </c:pt>
                <c:pt idx="1887">
                  <c:v>39746.076284722221</c:v>
                </c:pt>
                <c:pt idx="1888">
                  <c:v>39746.081030092602</c:v>
                </c:pt>
                <c:pt idx="1889">
                  <c:v>39746.103692129625</c:v>
                </c:pt>
                <c:pt idx="1890">
                  <c:v>39746.166342592594</c:v>
                </c:pt>
                <c:pt idx="1891">
                  <c:v>39746.17083333333</c:v>
                </c:pt>
                <c:pt idx="1892">
                  <c:v>39746.172256944476</c:v>
                </c:pt>
                <c:pt idx="1893">
                  <c:v>39746.176180555529</c:v>
                </c:pt>
                <c:pt idx="1894">
                  <c:v>39746.29528935183</c:v>
                </c:pt>
                <c:pt idx="1895">
                  <c:v>39746.306770833326</c:v>
                </c:pt>
                <c:pt idx="1896">
                  <c:v>39746.321701388886</c:v>
                </c:pt>
                <c:pt idx="1897">
                  <c:v>39746.478935185201</c:v>
                </c:pt>
                <c:pt idx="1898">
                  <c:v>39746.482187500005</c:v>
                </c:pt>
                <c:pt idx="1899">
                  <c:v>39746.766712962955</c:v>
                </c:pt>
                <c:pt idx="1900">
                  <c:v>39746.838796296317</c:v>
                </c:pt>
                <c:pt idx="1901">
                  <c:v>39746.976759259262</c:v>
                </c:pt>
                <c:pt idx="1902">
                  <c:v>39747.106157407412</c:v>
                </c:pt>
                <c:pt idx="1903">
                  <c:v>39747.359224537038</c:v>
                </c:pt>
                <c:pt idx="1904">
                  <c:v>39747.621817129628</c:v>
                </c:pt>
                <c:pt idx="1905">
                  <c:v>39747.771550925929</c:v>
                </c:pt>
                <c:pt idx="1906">
                  <c:v>39747.793229166644</c:v>
                </c:pt>
                <c:pt idx="1907">
                  <c:v>39747.848148148194</c:v>
                </c:pt>
                <c:pt idx="1908">
                  <c:v>39747.888321759259</c:v>
                </c:pt>
                <c:pt idx="1909">
                  <c:v>39747.916689814818</c:v>
                </c:pt>
                <c:pt idx="1910">
                  <c:v>39747.917743055557</c:v>
                </c:pt>
                <c:pt idx="1911">
                  <c:v>39747.922442129624</c:v>
                </c:pt>
                <c:pt idx="1912">
                  <c:v>39748.093715277777</c:v>
                </c:pt>
                <c:pt idx="1913">
                  <c:v>39748.175173611067</c:v>
                </c:pt>
                <c:pt idx="1914">
                  <c:v>39748.665451388886</c:v>
                </c:pt>
                <c:pt idx="1915">
                  <c:v>39748.788657407429</c:v>
                </c:pt>
                <c:pt idx="1916">
                  <c:v>39748.801296296326</c:v>
                </c:pt>
                <c:pt idx="1917">
                  <c:v>39748.840601851851</c:v>
                </c:pt>
                <c:pt idx="1918">
                  <c:v>39748.866412037038</c:v>
                </c:pt>
                <c:pt idx="1919">
                  <c:v>39748.88076388889</c:v>
                </c:pt>
                <c:pt idx="1920">
                  <c:v>39748.895381944436</c:v>
                </c:pt>
                <c:pt idx="1921">
                  <c:v>39748.911435185182</c:v>
                </c:pt>
                <c:pt idx="1922">
                  <c:v>39748.912210648195</c:v>
                </c:pt>
                <c:pt idx="1923">
                  <c:v>39748.921643518494</c:v>
                </c:pt>
                <c:pt idx="1924">
                  <c:v>39748.941342592596</c:v>
                </c:pt>
                <c:pt idx="1925">
                  <c:v>39748.990011574082</c:v>
                </c:pt>
                <c:pt idx="1926">
                  <c:v>39749.035740740714</c:v>
                </c:pt>
                <c:pt idx="1927">
                  <c:v>39749.066805555558</c:v>
                </c:pt>
                <c:pt idx="1928">
                  <c:v>39749.093923611057</c:v>
                </c:pt>
                <c:pt idx="1929">
                  <c:v>39749.161481481438</c:v>
                </c:pt>
                <c:pt idx="1930">
                  <c:v>39749.441215277802</c:v>
                </c:pt>
                <c:pt idx="1931">
                  <c:v>39749.792245370372</c:v>
                </c:pt>
                <c:pt idx="1932">
                  <c:v>39749.823217592602</c:v>
                </c:pt>
                <c:pt idx="1933">
                  <c:v>39749.881111111114</c:v>
                </c:pt>
                <c:pt idx="1934">
                  <c:v>39749.894756944443</c:v>
                </c:pt>
                <c:pt idx="1935">
                  <c:v>39750.047800925931</c:v>
                </c:pt>
                <c:pt idx="1936">
                  <c:v>39750.055462962955</c:v>
                </c:pt>
                <c:pt idx="1937">
                  <c:v>39750.087962962964</c:v>
                </c:pt>
                <c:pt idx="1938">
                  <c:v>39750.389432870368</c:v>
                </c:pt>
                <c:pt idx="1939">
                  <c:v>39750.726307870355</c:v>
                </c:pt>
                <c:pt idx="1940">
                  <c:v>39750.956967592603</c:v>
                </c:pt>
                <c:pt idx="1941">
                  <c:v>39750.983715277791</c:v>
                </c:pt>
                <c:pt idx="1942">
                  <c:v>39751.042905092603</c:v>
                </c:pt>
                <c:pt idx="1943">
                  <c:v>39751.044606481482</c:v>
                </c:pt>
                <c:pt idx="1944">
                  <c:v>39751.067141203668</c:v>
                </c:pt>
                <c:pt idx="1945">
                  <c:v>39751.092002314814</c:v>
                </c:pt>
                <c:pt idx="1946">
                  <c:v>39751.107025462959</c:v>
                </c:pt>
                <c:pt idx="1947">
                  <c:v>39751.369583333326</c:v>
                </c:pt>
                <c:pt idx="1948">
                  <c:v>39751.422268518516</c:v>
                </c:pt>
                <c:pt idx="1949">
                  <c:v>39751.477511574092</c:v>
                </c:pt>
                <c:pt idx="1950">
                  <c:v>39751.554421296321</c:v>
                </c:pt>
                <c:pt idx="1951">
                  <c:v>39751.607905092591</c:v>
                </c:pt>
                <c:pt idx="1952">
                  <c:v>39751.656597222245</c:v>
                </c:pt>
                <c:pt idx="1953">
                  <c:v>39751.862280092602</c:v>
                </c:pt>
                <c:pt idx="1954">
                  <c:v>39752.042407407411</c:v>
                </c:pt>
                <c:pt idx="1955">
                  <c:v>39752.096481481458</c:v>
                </c:pt>
                <c:pt idx="1956">
                  <c:v>39752.228379629625</c:v>
                </c:pt>
                <c:pt idx="1957">
                  <c:v>39752.72881944447</c:v>
                </c:pt>
                <c:pt idx="1958">
                  <c:v>39753.166446759227</c:v>
                </c:pt>
                <c:pt idx="1959">
                  <c:v>39753.530509259261</c:v>
                </c:pt>
                <c:pt idx="1960">
                  <c:v>39754.088425925933</c:v>
                </c:pt>
                <c:pt idx="1961">
                  <c:v>39754.954050925953</c:v>
                </c:pt>
                <c:pt idx="1962">
                  <c:v>39755.087557870393</c:v>
                </c:pt>
                <c:pt idx="1963">
                  <c:v>39755.451377314836</c:v>
                </c:pt>
                <c:pt idx="1964">
                  <c:v>39755.662534722222</c:v>
                </c:pt>
                <c:pt idx="1965">
                  <c:v>39755.701666666624</c:v>
                </c:pt>
                <c:pt idx="1966">
                  <c:v>39756.690243055556</c:v>
                </c:pt>
                <c:pt idx="1967">
                  <c:v>39756.938935185193</c:v>
                </c:pt>
                <c:pt idx="1968">
                  <c:v>39757.533541666635</c:v>
                </c:pt>
                <c:pt idx="1969">
                  <c:v>39757.730879629627</c:v>
                </c:pt>
                <c:pt idx="1970">
                  <c:v>39757.824097222219</c:v>
                </c:pt>
                <c:pt idx="1971">
                  <c:v>39757.828425925931</c:v>
                </c:pt>
                <c:pt idx="1972">
                  <c:v>39758.086944444476</c:v>
                </c:pt>
                <c:pt idx="1973">
                  <c:v>39758.629351851821</c:v>
                </c:pt>
                <c:pt idx="1974">
                  <c:v>39759.656597222245</c:v>
                </c:pt>
                <c:pt idx="1975">
                  <c:v>39760.154305555552</c:v>
                </c:pt>
                <c:pt idx="1976">
                  <c:v>39760.155648148168</c:v>
                </c:pt>
                <c:pt idx="1977">
                  <c:v>39760.158668981479</c:v>
                </c:pt>
                <c:pt idx="1978">
                  <c:v>39760.26971064815</c:v>
                </c:pt>
                <c:pt idx="1979">
                  <c:v>39761.460150462961</c:v>
                </c:pt>
                <c:pt idx="1980">
                  <c:v>39761.705624999995</c:v>
                </c:pt>
                <c:pt idx="1981">
                  <c:v>39761.789212962962</c:v>
                </c:pt>
                <c:pt idx="1982">
                  <c:v>39761.991087962939</c:v>
                </c:pt>
                <c:pt idx="1983">
                  <c:v>39762.413032407429</c:v>
                </c:pt>
                <c:pt idx="1984">
                  <c:v>39762.564756944441</c:v>
                </c:pt>
                <c:pt idx="1985">
                  <c:v>39762.566678240742</c:v>
                </c:pt>
                <c:pt idx="1986">
                  <c:v>39762.631354166646</c:v>
                </c:pt>
                <c:pt idx="1987">
                  <c:v>39763.152673611105</c:v>
                </c:pt>
                <c:pt idx="1988">
                  <c:v>39763.254224537035</c:v>
                </c:pt>
                <c:pt idx="1989">
                  <c:v>39763.266608796286</c:v>
                </c:pt>
                <c:pt idx="1990">
                  <c:v>39764.205509259256</c:v>
                </c:pt>
                <c:pt idx="1991">
                  <c:v>39764.54587962963</c:v>
                </c:pt>
                <c:pt idx="1992">
                  <c:v>39765.084409722222</c:v>
                </c:pt>
                <c:pt idx="1993">
                  <c:v>39765.119722222225</c:v>
                </c:pt>
                <c:pt idx="1994">
                  <c:v>39765.161180555515</c:v>
                </c:pt>
                <c:pt idx="1995">
                  <c:v>39765.193576388891</c:v>
                </c:pt>
                <c:pt idx="1996">
                  <c:v>39766.048645833325</c:v>
                </c:pt>
                <c:pt idx="1997">
                  <c:v>39766.071296296293</c:v>
                </c:pt>
                <c:pt idx="1998">
                  <c:v>39766.190405092595</c:v>
                </c:pt>
                <c:pt idx="1999">
                  <c:v>39766.41134259259</c:v>
                </c:pt>
                <c:pt idx="2000">
                  <c:v>39766.954259259299</c:v>
                </c:pt>
                <c:pt idx="2001">
                  <c:v>39767.109884259255</c:v>
                </c:pt>
                <c:pt idx="2002">
                  <c:v>39767.526087962964</c:v>
                </c:pt>
                <c:pt idx="2003">
                  <c:v>39767.675856481481</c:v>
                </c:pt>
                <c:pt idx="2004">
                  <c:v>39767.698807870373</c:v>
                </c:pt>
                <c:pt idx="2005">
                  <c:v>39767.70008101852</c:v>
                </c:pt>
                <c:pt idx="2006">
                  <c:v>39767.718182870354</c:v>
                </c:pt>
                <c:pt idx="2007">
                  <c:v>39767.723020833291</c:v>
                </c:pt>
                <c:pt idx="2008">
                  <c:v>39767.83184027778</c:v>
                </c:pt>
                <c:pt idx="2009">
                  <c:v>39767.92895833333</c:v>
                </c:pt>
                <c:pt idx="2010">
                  <c:v>39768.651122685165</c:v>
                </c:pt>
                <c:pt idx="2011">
                  <c:v>39768.666400462964</c:v>
                </c:pt>
                <c:pt idx="2012">
                  <c:v>39768.711747685164</c:v>
                </c:pt>
                <c:pt idx="2013">
                  <c:v>39769.246377314812</c:v>
                </c:pt>
                <c:pt idx="2014">
                  <c:v>39769.393703703667</c:v>
                </c:pt>
                <c:pt idx="2015">
                  <c:v>39769.615104166645</c:v>
                </c:pt>
                <c:pt idx="2016">
                  <c:v>39769.914224537039</c:v>
                </c:pt>
                <c:pt idx="2017">
                  <c:v>39770.689571759256</c:v>
                </c:pt>
                <c:pt idx="2018">
                  <c:v>39770.915324074092</c:v>
                </c:pt>
                <c:pt idx="2019">
                  <c:v>39771.797800925924</c:v>
                </c:pt>
                <c:pt idx="2020">
                  <c:v>39771.949386574073</c:v>
                </c:pt>
                <c:pt idx="2021">
                  <c:v>39772.029710648145</c:v>
                </c:pt>
                <c:pt idx="2022">
                  <c:v>39772.726377314815</c:v>
                </c:pt>
                <c:pt idx="2023">
                  <c:v>39773.057696759257</c:v>
                </c:pt>
                <c:pt idx="2024">
                  <c:v>39773.254583333335</c:v>
                </c:pt>
                <c:pt idx="2025">
                  <c:v>39773.31271990743</c:v>
                </c:pt>
                <c:pt idx="2026">
                  <c:v>39773.316886574103</c:v>
                </c:pt>
                <c:pt idx="2027">
                  <c:v>39773.52107638889</c:v>
                </c:pt>
                <c:pt idx="2028">
                  <c:v>39774.479155092602</c:v>
                </c:pt>
                <c:pt idx="2029">
                  <c:v>39774.812858796329</c:v>
                </c:pt>
                <c:pt idx="2030">
                  <c:v>39775.030289351853</c:v>
                </c:pt>
                <c:pt idx="2031">
                  <c:v>39775.37358796296</c:v>
                </c:pt>
                <c:pt idx="2032">
                  <c:v>39776.066238425956</c:v>
                </c:pt>
                <c:pt idx="2033">
                  <c:v>39776.153449074081</c:v>
                </c:pt>
                <c:pt idx="2034">
                  <c:v>39777.67423611111</c:v>
                </c:pt>
                <c:pt idx="2035">
                  <c:v>39778.061145833293</c:v>
                </c:pt>
                <c:pt idx="2036">
                  <c:v>39778.136111111104</c:v>
                </c:pt>
                <c:pt idx="2037">
                  <c:v>39778.567164351829</c:v>
                </c:pt>
                <c:pt idx="2038">
                  <c:v>39778.986087962963</c:v>
                </c:pt>
                <c:pt idx="2039">
                  <c:v>39779.267696759227</c:v>
                </c:pt>
                <c:pt idx="2040">
                  <c:v>39781.445960648147</c:v>
                </c:pt>
                <c:pt idx="2041">
                  <c:v>39781.463090277779</c:v>
                </c:pt>
                <c:pt idx="2042">
                  <c:v>39781.493749999994</c:v>
                </c:pt>
                <c:pt idx="2043">
                  <c:v>39782.076076388919</c:v>
                </c:pt>
                <c:pt idx="2044">
                  <c:v>39782.332118055579</c:v>
                </c:pt>
                <c:pt idx="2045">
                  <c:v>39782.573703703667</c:v>
                </c:pt>
                <c:pt idx="2046">
                  <c:v>39782.619502314818</c:v>
                </c:pt>
                <c:pt idx="2047">
                  <c:v>39782.659687499996</c:v>
                </c:pt>
                <c:pt idx="2048">
                  <c:v>39783.338020833326</c:v>
                </c:pt>
                <c:pt idx="2049">
                  <c:v>39783.738506944443</c:v>
                </c:pt>
                <c:pt idx="2050">
                  <c:v>39784.062662037024</c:v>
                </c:pt>
                <c:pt idx="2051">
                  <c:v>39784.246932870381</c:v>
                </c:pt>
                <c:pt idx="2052">
                  <c:v>39784.462314814817</c:v>
                </c:pt>
                <c:pt idx="2053">
                  <c:v>39784.802349537036</c:v>
                </c:pt>
                <c:pt idx="2054">
                  <c:v>39784.870937500003</c:v>
                </c:pt>
                <c:pt idx="2055">
                  <c:v>39785.136550925941</c:v>
                </c:pt>
                <c:pt idx="2056">
                  <c:v>39785.165682870349</c:v>
                </c:pt>
                <c:pt idx="2057">
                  <c:v>39787.222743055529</c:v>
                </c:pt>
                <c:pt idx="2058">
                  <c:v>39787.971041666635</c:v>
                </c:pt>
                <c:pt idx="2059">
                  <c:v>39788.171597222223</c:v>
                </c:pt>
                <c:pt idx="2060">
                  <c:v>39788.787696759238</c:v>
                </c:pt>
                <c:pt idx="2061">
                  <c:v>39788.806342592601</c:v>
                </c:pt>
                <c:pt idx="2062">
                  <c:v>39789.092916666654</c:v>
                </c:pt>
                <c:pt idx="2063">
                  <c:v>39789.738263888888</c:v>
                </c:pt>
                <c:pt idx="2064">
                  <c:v>39789.826608796298</c:v>
                </c:pt>
                <c:pt idx="2065">
                  <c:v>39790.100127314814</c:v>
                </c:pt>
                <c:pt idx="2066">
                  <c:v>39790.242303240739</c:v>
                </c:pt>
                <c:pt idx="2067">
                  <c:v>39790.244930555556</c:v>
                </c:pt>
                <c:pt idx="2068">
                  <c:v>39791.086574074106</c:v>
                </c:pt>
                <c:pt idx="2069">
                  <c:v>39791.121446759214</c:v>
                </c:pt>
                <c:pt idx="2070">
                  <c:v>39791.143645833305</c:v>
                </c:pt>
                <c:pt idx="2071">
                  <c:v>39791.167534722204</c:v>
                </c:pt>
                <c:pt idx="2072">
                  <c:v>39791.215011574073</c:v>
                </c:pt>
                <c:pt idx="2073">
                  <c:v>39791.658379629633</c:v>
                </c:pt>
                <c:pt idx="2074">
                  <c:v>39792.383530092615</c:v>
                </c:pt>
                <c:pt idx="2075">
                  <c:v>39793.082175925942</c:v>
                </c:pt>
                <c:pt idx="2076">
                  <c:v>39793.381458333337</c:v>
                </c:pt>
                <c:pt idx="2077">
                  <c:v>39793.565393518504</c:v>
                </c:pt>
                <c:pt idx="2078">
                  <c:v>39793.845486111088</c:v>
                </c:pt>
                <c:pt idx="2079">
                  <c:v>39793.846863425955</c:v>
                </c:pt>
                <c:pt idx="2080">
                  <c:v>39794.326238425965</c:v>
                </c:pt>
                <c:pt idx="2081">
                  <c:v>39794.329826388908</c:v>
                </c:pt>
                <c:pt idx="2082">
                  <c:v>39795.620289351835</c:v>
                </c:pt>
                <c:pt idx="2083">
                  <c:v>39795.87972222222</c:v>
                </c:pt>
                <c:pt idx="2084">
                  <c:v>39796.121747685138</c:v>
                </c:pt>
                <c:pt idx="2085">
                  <c:v>39796.324444444443</c:v>
                </c:pt>
                <c:pt idx="2086">
                  <c:v>39796.495844907404</c:v>
                </c:pt>
                <c:pt idx="2087">
                  <c:v>39797.017488425932</c:v>
                </c:pt>
                <c:pt idx="2088">
                  <c:v>39797.605879629627</c:v>
                </c:pt>
                <c:pt idx="2089">
                  <c:v>39797.676979166667</c:v>
                </c:pt>
                <c:pt idx="2090">
                  <c:v>39797.742777777778</c:v>
                </c:pt>
                <c:pt idx="2091">
                  <c:v>39800.363495370373</c:v>
                </c:pt>
                <c:pt idx="2092">
                  <c:v>39801.820370370369</c:v>
                </c:pt>
                <c:pt idx="2093">
                  <c:v>39802.508437500001</c:v>
                </c:pt>
                <c:pt idx="2094">
                  <c:v>39802.605497685174</c:v>
                </c:pt>
                <c:pt idx="2095">
                  <c:v>39802.868078703701</c:v>
                </c:pt>
                <c:pt idx="2096">
                  <c:v>39805.377800925933</c:v>
                </c:pt>
                <c:pt idx="2097">
                  <c:v>39805.476435185192</c:v>
                </c:pt>
                <c:pt idx="2098">
                  <c:v>39805.510162037026</c:v>
                </c:pt>
                <c:pt idx="2099">
                  <c:v>39805.64310185182</c:v>
                </c:pt>
                <c:pt idx="2100">
                  <c:v>39805.866828703707</c:v>
                </c:pt>
                <c:pt idx="2101">
                  <c:v>39805.978935185201</c:v>
                </c:pt>
                <c:pt idx="2102">
                  <c:v>39805.999699074091</c:v>
                </c:pt>
                <c:pt idx="2103">
                  <c:v>39806.033240740726</c:v>
                </c:pt>
                <c:pt idx="2104">
                  <c:v>39806.488344907411</c:v>
                </c:pt>
                <c:pt idx="2105">
                  <c:v>39806.894571759258</c:v>
                </c:pt>
                <c:pt idx="2106">
                  <c:v>39807.668171296296</c:v>
                </c:pt>
                <c:pt idx="2107">
                  <c:v>39807.898796296293</c:v>
                </c:pt>
                <c:pt idx="2108">
                  <c:v>39808.841678240766</c:v>
                </c:pt>
                <c:pt idx="2109">
                  <c:v>39810.547719907408</c:v>
                </c:pt>
                <c:pt idx="2110">
                  <c:v>39811.59983796296</c:v>
                </c:pt>
                <c:pt idx="2111">
                  <c:v>39812.009861111088</c:v>
                </c:pt>
                <c:pt idx="2112">
                  <c:v>39812.095949074072</c:v>
                </c:pt>
                <c:pt idx="2113">
                  <c:v>39812.24417824074</c:v>
                </c:pt>
                <c:pt idx="2114">
                  <c:v>39812.527476851821</c:v>
                </c:pt>
                <c:pt idx="2115">
                  <c:v>39813.32539351852</c:v>
                </c:pt>
                <c:pt idx="2116">
                  <c:v>39813.660381944435</c:v>
                </c:pt>
                <c:pt idx="2117">
                  <c:v>39814.909270833334</c:v>
                </c:pt>
                <c:pt idx="2118">
                  <c:v>39815.744155092601</c:v>
                </c:pt>
                <c:pt idx="2119">
                  <c:v>39816.192245370381</c:v>
                </c:pt>
                <c:pt idx="2120">
                  <c:v>39816.200069444443</c:v>
                </c:pt>
                <c:pt idx="2121">
                  <c:v>39816.425347222204</c:v>
                </c:pt>
                <c:pt idx="2122">
                  <c:v>39816.711817129632</c:v>
                </c:pt>
                <c:pt idx="2123">
                  <c:v>39817.926446759237</c:v>
                </c:pt>
                <c:pt idx="2124">
                  <c:v>39818.006944444467</c:v>
                </c:pt>
                <c:pt idx="2125">
                  <c:v>39818.760810185187</c:v>
                </c:pt>
                <c:pt idx="2126">
                  <c:v>39818.775590277779</c:v>
                </c:pt>
                <c:pt idx="2127">
                  <c:v>39818.920856481483</c:v>
                </c:pt>
                <c:pt idx="2128">
                  <c:v>39818.956192129641</c:v>
                </c:pt>
                <c:pt idx="2129">
                  <c:v>39819.333206018542</c:v>
                </c:pt>
                <c:pt idx="2130">
                  <c:v>39819.846018518547</c:v>
                </c:pt>
                <c:pt idx="2131">
                  <c:v>39821.567615740736</c:v>
                </c:pt>
                <c:pt idx="2132">
                  <c:v>39823.027777777774</c:v>
                </c:pt>
                <c:pt idx="2133">
                  <c:v>39823.052175925943</c:v>
                </c:pt>
                <c:pt idx="2134">
                  <c:v>39823.093321759217</c:v>
                </c:pt>
                <c:pt idx="2135">
                  <c:v>39824.093287037016</c:v>
                </c:pt>
                <c:pt idx="2136">
                  <c:v>39824.100092592591</c:v>
                </c:pt>
                <c:pt idx="2137">
                  <c:v>39824.620300925926</c:v>
                </c:pt>
                <c:pt idx="2138">
                  <c:v>39824.914560185192</c:v>
                </c:pt>
                <c:pt idx="2139">
                  <c:v>39825.211689814794</c:v>
                </c:pt>
                <c:pt idx="2140">
                  <c:v>39826.40115740741</c:v>
                </c:pt>
                <c:pt idx="2141">
                  <c:v>39827.382523148197</c:v>
                </c:pt>
                <c:pt idx="2142">
                  <c:v>39827.519016203703</c:v>
                </c:pt>
                <c:pt idx="2143">
                  <c:v>39827.872986111106</c:v>
                </c:pt>
                <c:pt idx="2144">
                  <c:v>39827.947256944484</c:v>
                </c:pt>
                <c:pt idx="2145">
                  <c:v>39828.049189814796</c:v>
                </c:pt>
                <c:pt idx="2146">
                  <c:v>39828.265347222201</c:v>
                </c:pt>
                <c:pt idx="2147">
                  <c:v>39828.612627314818</c:v>
                </c:pt>
                <c:pt idx="2148">
                  <c:v>39828.965000000004</c:v>
                </c:pt>
                <c:pt idx="2149">
                  <c:v>39829.392592592601</c:v>
                </c:pt>
                <c:pt idx="2150">
                  <c:v>39830.889317129651</c:v>
                </c:pt>
                <c:pt idx="2151">
                  <c:v>39831.099143518484</c:v>
                </c:pt>
                <c:pt idx="2152">
                  <c:v>39831.118680555555</c:v>
                </c:pt>
                <c:pt idx="2153">
                  <c:v>39831.123379629607</c:v>
                </c:pt>
                <c:pt idx="2154">
                  <c:v>39831.144571759258</c:v>
                </c:pt>
                <c:pt idx="2155">
                  <c:v>39831.925057870372</c:v>
                </c:pt>
                <c:pt idx="2156">
                  <c:v>39832.054305555561</c:v>
                </c:pt>
                <c:pt idx="2157">
                  <c:v>39833.918055555579</c:v>
                </c:pt>
                <c:pt idx="2158">
                  <c:v>39834.791608796273</c:v>
                </c:pt>
                <c:pt idx="2159">
                  <c:v>39835.067766203669</c:v>
                </c:pt>
                <c:pt idx="2160">
                  <c:v>39835.949965277781</c:v>
                </c:pt>
                <c:pt idx="2161">
                  <c:v>39835.985486111087</c:v>
                </c:pt>
                <c:pt idx="2162">
                  <c:v>39835.990162037015</c:v>
                </c:pt>
                <c:pt idx="2163">
                  <c:v>39837.106666666645</c:v>
                </c:pt>
                <c:pt idx="2164">
                  <c:v>39838.513912037037</c:v>
                </c:pt>
                <c:pt idx="2165">
                  <c:v>39840.46534722222</c:v>
                </c:pt>
                <c:pt idx="2166">
                  <c:v>39840.778402777774</c:v>
                </c:pt>
                <c:pt idx="2167">
                  <c:v>39840.787210648166</c:v>
                </c:pt>
                <c:pt idx="2168">
                  <c:v>39840.801516203712</c:v>
                </c:pt>
                <c:pt idx="2169">
                  <c:v>39840.966828703706</c:v>
                </c:pt>
                <c:pt idx="2170">
                  <c:v>39840.967650462961</c:v>
                </c:pt>
                <c:pt idx="2171">
                  <c:v>39841.061087962938</c:v>
                </c:pt>
                <c:pt idx="2172">
                  <c:v>39841.084525462989</c:v>
                </c:pt>
                <c:pt idx="2173">
                  <c:v>39841.694606481484</c:v>
                </c:pt>
                <c:pt idx="2174">
                  <c:v>39841.876273148198</c:v>
                </c:pt>
                <c:pt idx="2175">
                  <c:v>39841.892997685187</c:v>
                </c:pt>
                <c:pt idx="2176">
                  <c:v>39841.896724537015</c:v>
                </c:pt>
                <c:pt idx="2177">
                  <c:v>39842.036493055559</c:v>
                </c:pt>
                <c:pt idx="2178">
                  <c:v>39842.872858796334</c:v>
                </c:pt>
                <c:pt idx="2179">
                  <c:v>39843.280810185192</c:v>
                </c:pt>
                <c:pt idx="2180">
                  <c:v>39844.005624999998</c:v>
                </c:pt>
                <c:pt idx="2181">
                  <c:v>39844.109270833324</c:v>
                </c:pt>
                <c:pt idx="2182">
                  <c:v>39845.077673611093</c:v>
                </c:pt>
                <c:pt idx="2183">
                  <c:v>39846.095324074071</c:v>
                </c:pt>
                <c:pt idx="2184">
                  <c:v>39846.752118055563</c:v>
                </c:pt>
                <c:pt idx="2185">
                  <c:v>39847.06527777778</c:v>
                </c:pt>
                <c:pt idx="2186">
                  <c:v>39847.212013888893</c:v>
                </c:pt>
                <c:pt idx="2187">
                  <c:v>39847.233217592591</c:v>
                </c:pt>
                <c:pt idx="2188">
                  <c:v>39847.937453703671</c:v>
                </c:pt>
                <c:pt idx="2189">
                  <c:v>39848.040763888886</c:v>
                </c:pt>
                <c:pt idx="2190">
                  <c:v>39849.508009259262</c:v>
                </c:pt>
                <c:pt idx="2191">
                  <c:v>39849.984039351875</c:v>
                </c:pt>
                <c:pt idx="2192">
                  <c:v>39850.324004629627</c:v>
                </c:pt>
                <c:pt idx="2193">
                  <c:v>39851.203194444446</c:v>
                </c:pt>
                <c:pt idx="2194">
                  <c:v>39851.576226851852</c:v>
                </c:pt>
                <c:pt idx="2195">
                  <c:v>39852.118449074092</c:v>
                </c:pt>
                <c:pt idx="2196">
                  <c:v>39852.501192129625</c:v>
                </c:pt>
                <c:pt idx="2197">
                  <c:v>39852.880775462989</c:v>
                </c:pt>
                <c:pt idx="2198">
                  <c:v>39853.805902777778</c:v>
                </c:pt>
                <c:pt idx="2199">
                  <c:v>39853.969513888893</c:v>
                </c:pt>
                <c:pt idx="2200">
                  <c:v>39855.088599537041</c:v>
                </c:pt>
                <c:pt idx="2201">
                  <c:v>39858.620868055557</c:v>
                </c:pt>
                <c:pt idx="2202">
                  <c:v>39859.609548611079</c:v>
                </c:pt>
                <c:pt idx="2203">
                  <c:v>39859.741296296299</c:v>
                </c:pt>
                <c:pt idx="2204">
                  <c:v>39861.139502314814</c:v>
                </c:pt>
                <c:pt idx="2205">
                  <c:v>39862.132997685185</c:v>
                </c:pt>
                <c:pt idx="2206">
                  <c:v>39864.872384259259</c:v>
                </c:pt>
                <c:pt idx="2207">
                  <c:v>39865.056956018547</c:v>
                </c:pt>
                <c:pt idx="2208">
                  <c:v>39865.501307870371</c:v>
                </c:pt>
                <c:pt idx="2209">
                  <c:v>39867.457835648194</c:v>
                </c:pt>
                <c:pt idx="2210">
                  <c:v>39867.763333333314</c:v>
                </c:pt>
                <c:pt idx="2211">
                  <c:v>39869.473854166667</c:v>
                </c:pt>
                <c:pt idx="2212">
                  <c:v>39869.990567129629</c:v>
                </c:pt>
                <c:pt idx="2213">
                  <c:v>39870.010856481502</c:v>
                </c:pt>
                <c:pt idx="2214">
                  <c:v>39870.39276620368</c:v>
                </c:pt>
                <c:pt idx="2215">
                  <c:v>39871.206875000003</c:v>
                </c:pt>
                <c:pt idx="2216">
                  <c:v>39871.422939814816</c:v>
                </c:pt>
                <c:pt idx="2217">
                  <c:v>39873.71</c:v>
                </c:pt>
                <c:pt idx="2218">
                  <c:v>39873.965671296297</c:v>
                </c:pt>
                <c:pt idx="2219">
                  <c:v>39874.932523148185</c:v>
                </c:pt>
                <c:pt idx="2220">
                  <c:v>39875.207719907405</c:v>
                </c:pt>
                <c:pt idx="2221">
                  <c:v>39875.285775462966</c:v>
                </c:pt>
                <c:pt idx="2222">
                  <c:v>39875.437685185185</c:v>
                </c:pt>
                <c:pt idx="2223">
                  <c:v>39875.773692129624</c:v>
                </c:pt>
                <c:pt idx="2224">
                  <c:v>39876.047812500001</c:v>
                </c:pt>
                <c:pt idx="2225">
                  <c:v>39876.117858796293</c:v>
                </c:pt>
                <c:pt idx="2226">
                  <c:v>39876.702847222223</c:v>
                </c:pt>
                <c:pt idx="2227">
                  <c:v>39877.196666666627</c:v>
                </c:pt>
                <c:pt idx="2228">
                  <c:v>39877.230474537013</c:v>
                </c:pt>
                <c:pt idx="2229">
                  <c:v>39877.942280092611</c:v>
                </c:pt>
                <c:pt idx="2230">
                  <c:v>39877.951504629629</c:v>
                </c:pt>
                <c:pt idx="2231">
                  <c:v>39878.61513888889</c:v>
                </c:pt>
                <c:pt idx="2232">
                  <c:v>39878.837129629625</c:v>
                </c:pt>
                <c:pt idx="2233">
                  <c:v>39878.900543981479</c:v>
                </c:pt>
                <c:pt idx="2234">
                  <c:v>39879.674641203681</c:v>
                </c:pt>
                <c:pt idx="2235">
                  <c:v>39879.820555555561</c:v>
                </c:pt>
                <c:pt idx="2236">
                  <c:v>39880.621053240735</c:v>
                </c:pt>
                <c:pt idx="2237">
                  <c:v>39882.753634259258</c:v>
                </c:pt>
                <c:pt idx="2238">
                  <c:v>39884.558715277803</c:v>
                </c:pt>
                <c:pt idx="2239">
                  <c:v>39884.753912037035</c:v>
                </c:pt>
                <c:pt idx="2240">
                  <c:v>39884.755659722221</c:v>
                </c:pt>
                <c:pt idx="2241">
                  <c:v>39886.524988425932</c:v>
                </c:pt>
                <c:pt idx="2242">
                  <c:v>39886.741747685162</c:v>
                </c:pt>
                <c:pt idx="2243">
                  <c:v>39886.942314814813</c:v>
                </c:pt>
                <c:pt idx="2244">
                  <c:v>39888.863587962966</c:v>
                </c:pt>
                <c:pt idx="2245">
                  <c:v>39888.871689814805</c:v>
                </c:pt>
                <c:pt idx="2246">
                  <c:v>39888.982974537037</c:v>
                </c:pt>
                <c:pt idx="2247">
                  <c:v>39889.025011574071</c:v>
                </c:pt>
                <c:pt idx="2248">
                  <c:v>39889.077708333309</c:v>
                </c:pt>
                <c:pt idx="2249">
                  <c:v>39889.816226851872</c:v>
                </c:pt>
                <c:pt idx="2250">
                  <c:v>39890.24857638892</c:v>
                </c:pt>
                <c:pt idx="2251">
                  <c:v>39890.564525462985</c:v>
                </c:pt>
                <c:pt idx="2252">
                  <c:v>39894.003460648135</c:v>
                </c:pt>
                <c:pt idx="2253">
                  <c:v>39894.579965277779</c:v>
                </c:pt>
                <c:pt idx="2254">
                  <c:v>39894.664050925923</c:v>
                </c:pt>
                <c:pt idx="2255">
                  <c:v>39896.519444444442</c:v>
                </c:pt>
                <c:pt idx="2256">
                  <c:v>39896.776875000003</c:v>
                </c:pt>
                <c:pt idx="2257">
                  <c:v>39897.344618055591</c:v>
                </c:pt>
                <c:pt idx="2258">
                  <c:v>39899.543946759237</c:v>
                </c:pt>
                <c:pt idx="2259">
                  <c:v>39901.01951388891</c:v>
                </c:pt>
                <c:pt idx="2260">
                  <c:v>39901.037118055552</c:v>
                </c:pt>
                <c:pt idx="2261">
                  <c:v>39901.504166666644</c:v>
                </c:pt>
                <c:pt idx="2262">
                  <c:v>39901.509247685186</c:v>
                </c:pt>
                <c:pt idx="2263">
                  <c:v>39902.935821759238</c:v>
                </c:pt>
                <c:pt idx="2264">
                  <c:v>39903.768159722225</c:v>
                </c:pt>
                <c:pt idx="2265">
                  <c:v>39905.064895833326</c:v>
                </c:pt>
                <c:pt idx="2266">
                  <c:v>39905.948877314841</c:v>
                </c:pt>
                <c:pt idx="2267">
                  <c:v>39907.215567129628</c:v>
                </c:pt>
                <c:pt idx="2268">
                  <c:v>39907.313807870392</c:v>
                </c:pt>
                <c:pt idx="2269">
                  <c:v>39908.75240740741</c:v>
                </c:pt>
                <c:pt idx="2270">
                  <c:v>39911.139027777775</c:v>
                </c:pt>
                <c:pt idx="2271">
                  <c:v>39911.517951388909</c:v>
                </c:pt>
                <c:pt idx="2272">
                  <c:v>39913.942569444487</c:v>
                </c:pt>
                <c:pt idx="2273">
                  <c:v>39915.343414351853</c:v>
                </c:pt>
                <c:pt idx="2274">
                  <c:v>39915.726157407407</c:v>
                </c:pt>
                <c:pt idx="2275">
                  <c:v>39916.801597222242</c:v>
                </c:pt>
                <c:pt idx="2276">
                  <c:v>39917.174247685187</c:v>
                </c:pt>
                <c:pt idx="2277">
                  <c:v>39918.111898148185</c:v>
                </c:pt>
                <c:pt idx="2278">
                  <c:v>39919.520868055559</c:v>
                </c:pt>
                <c:pt idx="2279">
                  <c:v>39919.842268518543</c:v>
                </c:pt>
                <c:pt idx="2280">
                  <c:v>39920.353530092623</c:v>
                </c:pt>
                <c:pt idx="2281">
                  <c:v>39920.765844907379</c:v>
                </c:pt>
                <c:pt idx="2282">
                  <c:v>39925.381504629629</c:v>
                </c:pt>
                <c:pt idx="2283">
                  <c:v>39926.36509259259</c:v>
                </c:pt>
                <c:pt idx="2284">
                  <c:v>39928.024270833324</c:v>
                </c:pt>
                <c:pt idx="2285">
                  <c:v>39928.753865740735</c:v>
                </c:pt>
                <c:pt idx="2286">
                  <c:v>39930.665358796294</c:v>
                </c:pt>
                <c:pt idx="2287">
                  <c:v>39931.594930555555</c:v>
                </c:pt>
                <c:pt idx="2288">
                  <c:v>39931.691157407404</c:v>
                </c:pt>
                <c:pt idx="2289">
                  <c:v>39932.015057870369</c:v>
                </c:pt>
                <c:pt idx="2290">
                  <c:v>39934.970960648148</c:v>
                </c:pt>
                <c:pt idx="2291">
                  <c:v>39937.686631944467</c:v>
                </c:pt>
                <c:pt idx="2292">
                  <c:v>39937.94703703704</c:v>
                </c:pt>
                <c:pt idx="2293">
                  <c:v>39940.492094907408</c:v>
                </c:pt>
                <c:pt idx="2294">
                  <c:v>39941.399710648147</c:v>
                </c:pt>
                <c:pt idx="2295">
                  <c:v>39941.42765046296</c:v>
                </c:pt>
                <c:pt idx="2296">
                  <c:v>39945.191296296296</c:v>
                </c:pt>
                <c:pt idx="2297">
                  <c:v>39946.236527777779</c:v>
                </c:pt>
                <c:pt idx="2298">
                  <c:v>39946.237847222204</c:v>
                </c:pt>
                <c:pt idx="2299">
                  <c:v>39946.260208333326</c:v>
                </c:pt>
                <c:pt idx="2300">
                  <c:v>39946.377025462985</c:v>
                </c:pt>
                <c:pt idx="2301">
                  <c:v>39947.764537037037</c:v>
                </c:pt>
                <c:pt idx="2302">
                  <c:v>39948.36886574074</c:v>
                </c:pt>
                <c:pt idx="2303">
                  <c:v>39948.471180555527</c:v>
                </c:pt>
                <c:pt idx="2304">
                  <c:v>39948.595844907388</c:v>
                </c:pt>
                <c:pt idx="2305">
                  <c:v>39950.627638888887</c:v>
                </c:pt>
                <c:pt idx="2306">
                  <c:v>39950.806990740741</c:v>
                </c:pt>
                <c:pt idx="2307">
                  <c:v>39951.376770833325</c:v>
                </c:pt>
                <c:pt idx="2308">
                  <c:v>39953.086307870391</c:v>
                </c:pt>
                <c:pt idx="2309">
                  <c:v>39953.797083333287</c:v>
                </c:pt>
                <c:pt idx="2310">
                  <c:v>39953.931377314817</c:v>
                </c:pt>
                <c:pt idx="2311">
                  <c:v>39953.995949074073</c:v>
                </c:pt>
                <c:pt idx="2312">
                  <c:v>39954.06459490741</c:v>
                </c:pt>
                <c:pt idx="2313">
                  <c:v>39954.163854166654</c:v>
                </c:pt>
                <c:pt idx="2314">
                  <c:v>39954.82917824074</c:v>
                </c:pt>
                <c:pt idx="2315">
                  <c:v>39957.089930555558</c:v>
                </c:pt>
                <c:pt idx="2316">
                  <c:v>39957.146006944466</c:v>
                </c:pt>
                <c:pt idx="2317">
                  <c:v>39957.984513888929</c:v>
                </c:pt>
                <c:pt idx="2318">
                  <c:v>39958.083368055559</c:v>
                </c:pt>
                <c:pt idx="2319">
                  <c:v>39958.191087962943</c:v>
                </c:pt>
                <c:pt idx="2320">
                  <c:v>39959.157708333325</c:v>
                </c:pt>
                <c:pt idx="2321">
                  <c:v>39959.285567129627</c:v>
                </c:pt>
                <c:pt idx="2322">
                  <c:v>39959.489861111106</c:v>
                </c:pt>
                <c:pt idx="2323">
                  <c:v>39961.307939814818</c:v>
                </c:pt>
                <c:pt idx="2324">
                  <c:v>39962.460324074083</c:v>
                </c:pt>
                <c:pt idx="2325">
                  <c:v>39962.717222222222</c:v>
                </c:pt>
                <c:pt idx="2326">
                  <c:v>39964.29216435182</c:v>
                </c:pt>
                <c:pt idx="2327">
                  <c:v>39965.545763888884</c:v>
                </c:pt>
                <c:pt idx="2328">
                  <c:v>39966.748923611092</c:v>
                </c:pt>
                <c:pt idx="2329">
                  <c:v>39966.970787037026</c:v>
                </c:pt>
                <c:pt idx="2330">
                  <c:v>39968.567870370367</c:v>
                </c:pt>
                <c:pt idx="2331">
                  <c:v>39972.666805555556</c:v>
                </c:pt>
                <c:pt idx="2332">
                  <c:v>39975.084733796299</c:v>
                </c:pt>
                <c:pt idx="2333">
                  <c:v>39977.459097222243</c:v>
                </c:pt>
                <c:pt idx="2334">
                  <c:v>39978.205451388887</c:v>
                </c:pt>
                <c:pt idx="2335">
                  <c:v>39979.735960648126</c:v>
                </c:pt>
                <c:pt idx="2336">
                  <c:v>39983.427546296298</c:v>
                </c:pt>
                <c:pt idx="2337">
                  <c:v>39985.040509259263</c:v>
                </c:pt>
                <c:pt idx="2338">
                  <c:v>39987.181377314817</c:v>
                </c:pt>
                <c:pt idx="2339">
                  <c:v>39995.169317129628</c:v>
                </c:pt>
                <c:pt idx="2340">
                  <c:v>39995.207418981474</c:v>
                </c:pt>
                <c:pt idx="2341">
                  <c:v>39995.610497685186</c:v>
                </c:pt>
                <c:pt idx="2342">
                  <c:v>40001.550659722219</c:v>
                </c:pt>
                <c:pt idx="2343">
                  <c:v>40004.100763888884</c:v>
                </c:pt>
                <c:pt idx="2344">
                  <c:v>40005.045127314814</c:v>
                </c:pt>
                <c:pt idx="2345">
                  <c:v>40010.607048611077</c:v>
                </c:pt>
                <c:pt idx="2346">
                  <c:v>40012.568854166668</c:v>
                </c:pt>
                <c:pt idx="2347">
                  <c:v>40014.156898148198</c:v>
                </c:pt>
                <c:pt idx="2348">
                  <c:v>40015.360856481493</c:v>
                </c:pt>
                <c:pt idx="2349">
                  <c:v>40016.772824074083</c:v>
                </c:pt>
                <c:pt idx="2350">
                  <c:v>40016.857812500013</c:v>
                </c:pt>
                <c:pt idx="2351">
                  <c:v>40017.153240740736</c:v>
                </c:pt>
                <c:pt idx="2352">
                  <c:v>40017.874988425945</c:v>
                </c:pt>
                <c:pt idx="2353">
                  <c:v>40021.030358796299</c:v>
                </c:pt>
                <c:pt idx="2354">
                  <c:v>40022.769085648135</c:v>
                </c:pt>
                <c:pt idx="2355">
                  <c:v>40022.832870370403</c:v>
                </c:pt>
                <c:pt idx="2356">
                  <c:v>40023.174375000002</c:v>
                </c:pt>
                <c:pt idx="2357">
                  <c:v>40023.898009259261</c:v>
                </c:pt>
                <c:pt idx="2358">
                  <c:v>40023.899201388893</c:v>
                </c:pt>
                <c:pt idx="2359">
                  <c:v>40026.443680555531</c:v>
                </c:pt>
                <c:pt idx="2360">
                  <c:v>40029.96482638891</c:v>
                </c:pt>
                <c:pt idx="2361">
                  <c:v>40032.5687847222</c:v>
                </c:pt>
                <c:pt idx="2362">
                  <c:v>40032.604895833334</c:v>
                </c:pt>
                <c:pt idx="2363">
                  <c:v>40032.999594907407</c:v>
                </c:pt>
                <c:pt idx="2364">
                  <c:v>40036.940405092602</c:v>
                </c:pt>
                <c:pt idx="2365">
                  <c:v>40036.997777777775</c:v>
                </c:pt>
                <c:pt idx="2366">
                  <c:v>40037.219351851854</c:v>
                </c:pt>
                <c:pt idx="2367">
                  <c:v>40037.63432870368</c:v>
                </c:pt>
                <c:pt idx="2368">
                  <c:v>40040.8909375</c:v>
                </c:pt>
                <c:pt idx="2369">
                  <c:v>40043.580509259278</c:v>
                </c:pt>
                <c:pt idx="2370">
                  <c:v>40044.183611111104</c:v>
                </c:pt>
                <c:pt idx="2371">
                  <c:v>40045.536250000012</c:v>
                </c:pt>
                <c:pt idx="2372">
                  <c:v>40047.331377314818</c:v>
                </c:pt>
                <c:pt idx="2373">
                  <c:v>40050.467002314814</c:v>
                </c:pt>
                <c:pt idx="2374">
                  <c:v>40050.471770833305</c:v>
                </c:pt>
                <c:pt idx="2375">
                  <c:v>40051.556585648184</c:v>
                </c:pt>
                <c:pt idx="2376">
                  <c:v>40053.861516203702</c:v>
                </c:pt>
                <c:pt idx="2377">
                  <c:v>40054.531493055554</c:v>
                </c:pt>
                <c:pt idx="2378">
                  <c:v>40054.724212962959</c:v>
                </c:pt>
                <c:pt idx="2379">
                  <c:v>40056.164918981478</c:v>
                </c:pt>
                <c:pt idx="2380">
                  <c:v>40056.949456018519</c:v>
                </c:pt>
                <c:pt idx="2381">
                  <c:v>40060.068993055553</c:v>
                </c:pt>
                <c:pt idx="2382">
                  <c:v>40062.809629629628</c:v>
                </c:pt>
                <c:pt idx="2383">
                  <c:v>40063.090983796275</c:v>
                </c:pt>
                <c:pt idx="2384">
                  <c:v>40067.435891203706</c:v>
                </c:pt>
                <c:pt idx="2385">
                  <c:v>40067.599224537014</c:v>
                </c:pt>
                <c:pt idx="2386">
                  <c:v>40070.046064814815</c:v>
                </c:pt>
                <c:pt idx="2387">
                  <c:v>40072.975694444467</c:v>
                </c:pt>
                <c:pt idx="2388">
                  <c:v>40073.286273148195</c:v>
                </c:pt>
                <c:pt idx="2389">
                  <c:v>40075.231921296276</c:v>
                </c:pt>
                <c:pt idx="2390">
                  <c:v>40078.845914351848</c:v>
                </c:pt>
                <c:pt idx="2391">
                  <c:v>40079.033645833297</c:v>
                </c:pt>
                <c:pt idx="2392">
                  <c:v>40080.733854166654</c:v>
                </c:pt>
                <c:pt idx="2393">
                  <c:v>40083.736354166664</c:v>
                </c:pt>
                <c:pt idx="2394">
                  <c:v>40084.378668981481</c:v>
                </c:pt>
                <c:pt idx="2395">
                  <c:v>40084.865902777776</c:v>
                </c:pt>
                <c:pt idx="2396">
                  <c:v>40089.165775462956</c:v>
                </c:pt>
                <c:pt idx="2397">
                  <c:v>40089.996111111104</c:v>
                </c:pt>
                <c:pt idx="2398">
                  <c:v>40090.075138888889</c:v>
                </c:pt>
                <c:pt idx="2399">
                  <c:v>40090.173321759226</c:v>
                </c:pt>
                <c:pt idx="2400">
                  <c:v>40090.882592592614</c:v>
                </c:pt>
                <c:pt idx="2401">
                  <c:v>40092.264664351831</c:v>
                </c:pt>
                <c:pt idx="2402">
                  <c:v>40093.15315972222</c:v>
                </c:pt>
                <c:pt idx="2403">
                  <c:v>40094.138703703677</c:v>
                </c:pt>
                <c:pt idx="2404">
                  <c:v>40094.139456018522</c:v>
                </c:pt>
                <c:pt idx="2405">
                  <c:v>40097.103865740726</c:v>
                </c:pt>
                <c:pt idx="2406">
                  <c:v>40097.161909722199</c:v>
                </c:pt>
                <c:pt idx="2407">
                  <c:v>40097.383414351862</c:v>
                </c:pt>
                <c:pt idx="2408">
                  <c:v>40101.130381944444</c:v>
                </c:pt>
                <c:pt idx="2409">
                  <c:v>40101.177986111084</c:v>
                </c:pt>
                <c:pt idx="2410">
                  <c:v>40101.382430555561</c:v>
                </c:pt>
                <c:pt idx="2411">
                  <c:v>40101.702858796321</c:v>
                </c:pt>
                <c:pt idx="2412">
                  <c:v>40106.370196759257</c:v>
                </c:pt>
                <c:pt idx="2413">
                  <c:v>40111.680358796293</c:v>
                </c:pt>
                <c:pt idx="2414">
                  <c:v>40113.92728009259</c:v>
                </c:pt>
                <c:pt idx="2415">
                  <c:v>40115.637071759236</c:v>
                </c:pt>
                <c:pt idx="2416">
                  <c:v>40115.679328703678</c:v>
                </c:pt>
                <c:pt idx="2417">
                  <c:v>40116.514270833337</c:v>
                </c:pt>
                <c:pt idx="2418">
                  <c:v>40117.308865740742</c:v>
                </c:pt>
                <c:pt idx="2419">
                  <c:v>40117.370972222219</c:v>
                </c:pt>
                <c:pt idx="2420">
                  <c:v>40118.812974537039</c:v>
                </c:pt>
                <c:pt idx="2421">
                  <c:v>40118.988715277803</c:v>
                </c:pt>
                <c:pt idx="2422">
                  <c:v>40122.782604166656</c:v>
                </c:pt>
                <c:pt idx="2423">
                  <c:v>40124.979687499996</c:v>
                </c:pt>
                <c:pt idx="2424">
                  <c:v>40125.518032407439</c:v>
                </c:pt>
                <c:pt idx="2425">
                  <c:v>40126.485694444476</c:v>
                </c:pt>
                <c:pt idx="2426">
                  <c:v>40127.322685185187</c:v>
                </c:pt>
                <c:pt idx="2427">
                  <c:v>40129.259340277778</c:v>
                </c:pt>
                <c:pt idx="2428">
                  <c:v>40129.366006944467</c:v>
                </c:pt>
                <c:pt idx="2429">
                  <c:v>40130.733680555517</c:v>
                </c:pt>
                <c:pt idx="2430">
                  <c:v>40130.946030092615</c:v>
                </c:pt>
                <c:pt idx="2431">
                  <c:v>40131.102662037025</c:v>
                </c:pt>
                <c:pt idx="2432">
                  <c:v>40133.313472222231</c:v>
                </c:pt>
                <c:pt idx="2433">
                  <c:v>40133.315046296317</c:v>
                </c:pt>
                <c:pt idx="2434">
                  <c:v>40133.415266203701</c:v>
                </c:pt>
                <c:pt idx="2435">
                  <c:v>40133.474305555559</c:v>
                </c:pt>
                <c:pt idx="2436">
                  <c:v>40135.098657407412</c:v>
                </c:pt>
                <c:pt idx="2437">
                  <c:v>40135.385289351849</c:v>
                </c:pt>
                <c:pt idx="2438">
                  <c:v>40135.596747685166</c:v>
                </c:pt>
                <c:pt idx="2439">
                  <c:v>40136.303495370368</c:v>
                </c:pt>
                <c:pt idx="2440">
                  <c:v>40137.480300925941</c:v>
                </c:pt>
                <c:pt idx="2441">
                  <c:v>40138.563761574034</c:v>
                </c:pt>
                <c:pt idx="2442">
                  <c:v>40138.997488425928</c:v>
                </c:pt>
                <c:pt idx="2443">
                  <c:v>40140.979861111104</c:v>
                </c:pt>
                <c:pt idx="2444">
                  <c:v>40141.0703125</c:v>
                </c:pt>
                <c:pt idx="2445">
                  <c:v>40141.598981481475</c:v>
                </c:pt>
                <c:pt idx="2446">
                  <c:v>40141.774571759255</c:v>
                </c:pt>
                <c:pt idx="2447">
                  <c:v>40141.985659722232</c:v>
                </c:pt>
                <c:pt idx="2448">
                  <c:v>40142.688680555555</c:v>
                </c:pt>
                <c:pt idx="2449">
                  <c:v>40142.812511574106</c:v>
                </c:pt>
                <c:pt idx="2450">
                  <c:v>40143.75021990743</c:v>
                </c:pt>
                <c:pt idx="2451">
                  <c:v>40144.094386574077</c:v>
                </c:pt>
                <c:pt idx="2452">
                  <c:v>40144.439120370371</c:v>
                </c:pt>
                <c:pt idx="2453">
                  <c:v>40144.840717592611</c:v>
                </c:pt>
                <c:pt idx="2454">
                  <c:v>40145.480104166665</c:v>
                </c:pt>
                <c:pt idx="2455">
                  <c:v>40145.870439814818</c:v>
                </c:pt>
                <c:pt idx="2456">
                  <c:v>40146.107731481476</c:v>
                </c:pt>
                <c:pt idx="2457">
                  <c:v>40146.327581018515</c:v>
                </c:pt>
                <c:pt idx="2458">
                  <c:v>40147.258993055562</c:v>
                </c:pt>
                <c:pt idx="2459">
                  <c:v>40148.900914351849</c:v>
                </c:pt>
                <c:pt idx="2460">
                  <c:v>40150.491643518493</c:v>
                </c:pt>
                <c:pt idx="2461">
                  <c:v>40150.569907407407</c:v>
                </c:pt>
                <c:pt idx="2462">
                  <c:v>40153.326898148196</c:v>
                </c:pt>
                <c:pt idx="2463">
                  <c:v>40154.536539351873</c:v>
                </c:pt>
                <c:pt idx="2464">
                  <c:v>40155.824583333335</c:v>
                </c:pt>
                <c:pt idx="2465">
                  <c:v>40157.511597222219</c:v>
                </c:pt>
                <c:pt idx="2466">
                  <c:v>40157.529224537015</c:v>
                </c:pt>
                <c:pt idx="2467">
                  <c:v>40158.15152777778</c:v>
                </c:pt>
                <c:pt idx="2468">
                  <c:v>40161.998553240759</c:v>
                </c:pt>
                <c:pt idx="2469">
                  <c:v>40166.679780092585</c:v>
                </c:pt>
                <c:pt idx="2470">
                  <c:v>40166.694907407407</c:v>
                </c:pt>
                <c:pt idx="2471">
                  <c:v>40166.874675925945</c:v>
                </c:pt>
                <c:pt idx="2472">
                  <c:v>40167.372534722243</c:v>
                </c:pt>
                <c:pt idx="2473">
                  <c:v>40167.414571759262</c:v>
                </c:pt>
                <c:pt idx="2474">
                  <c:v>40170.660173611068</c:v>
                </c:pt>
                <c:pt idx="2475">
                  <c:v>40171.580289351848</c:v>
                </c:pt>
                <c:pt idx="2476">
                  <c:v>40172.078148148175</c:v>
                </c:pt>
                <c:pt idx="2477">
                  <c:v>40172.564305555556</c:v>
                </c:pt>
                <c:pt idx="2478">
                  <c:v>40174.196388888886</c:v>
                </c:pt>
                <c:pt idx="2479">
                  <c:v>40175.388263888919</c:v>
                </c:pt>
                <c:pt idx="2480">
                  <c:v>40176.504212962987</c:v>
                </c:pt>
                <c:pt idx="2481">
                  <c:v>40176.947210648184</c:v>
                </c:pt>
                <c:pt idx="2482">
                  <c:v>40178.016087962962</c:v>
                </c:pt>
                <c:pt idx="2483">
                  <c:v>40178.222199074073</c:v>
                </c:pt>
                <c:pt idx="2484">
                  <c:v>40178.817789351851</c:v>
                </c:pt>
                <c:pt idx="2485">
                  <c:v>40178.934027777781</c:v>
                </c:pt>
                <c:pt idx="2486">
                  <c:v>40179.145428240736</c:v>
                </c:pt>
                <c:pt idx="2487">
                  <c:v>40179.553472222222</c:v>
                </c:pt>
                <c:pt idx="2488">
                  <c:v>40181.914166666655</c:v>
                </c:pt>
                <c:pt idx="2489">
                  <c:v>40184.347002314818</c:v>
                </c:pt>
                <c:pt idx="2490">
                  <c:v>40184.366493055553</c:v>
                </c:pt>
                <c:pt idx="2491">
                  <c:v>40184.401990740735</c:v>
                </c:pt>
                <c:pt idx="2492">
                  <c:v>40184.471712962964</c:v>
                </c:pt>
                <c:pt idx="2493">
                  <c:v>40184.90951388891</c:v>
                </c:pt>
                <c:pt idx="2494">
                  <c:v>40185.314062500001</c:v>
                </c:pt>
                <c:pt idx="2495">
                  <c:v>40192.697384259227</c:v>
                </c:pt>
                <c:pt idx="2496">
                  <c:v>40192.996759259258</c:v>
                </c:pt>
                <c:pt idx="2497">
                  <c:v>40195.551689814805</c:v>
                </c:pt>
                <c:pt idx="2498">
                  <c:v>40197.31951388892</c:v>
                </c:pt>
                <c:pt idx="2499">
                  <c:v>40197.832465277781</c:v>
                </c:pt>
                <c:pt idx="2500">
                  <c:v>40198.525011574071</c:v>
                </c:pt>
                <c:pt idx="2501">
                  <c:v>40200.299317129626</c:v>
                </c:pt>
                <c:pt idx="2502">
                  <c:v>40200.502951388909</c:v>
                </c:pt>
                <c:pt idx="2503">
                  <c:v>40200.964247685188</c:v>
                </c:pt>
                <c:pt idx="2504">
                  <c:v>40201.400370370393</c:v>
                </c:pt>
                <c:pt idx="2505">
                  <c:v>40202.425254629627</c:v>
                </c:pt>
                <c:pt idx="2506">
                  <c:v>40206.008807870392</c:v>
                </c:pt>
                <c:pt idx="2507">
                  <c:v>40206.011423611068</c:v>
                </c:pt>
                <c:pt idx="2508">
                  <c:v>40206.05940972222</c:v>
                </c:pt>
                <c:pt idx="2509">
                  <c:v>40206.066412037035</c:v>
                </c:pt>
                <c:pt idx="2510">
                  <c:v>40207.974942129629</c:v>
                </c:pt>
                <c:pt idx="2511">
                  <c:v>40210.343935185192</c:v>
                </c:pt>
                <c:pt idx="2512">
                  <c:v>40212.792372685166</c:v>
                </c:pt>
                <c:pt idx="2513">
                  <c:v>40214.586354166669</c:v>
                </c:pt>
                <c:pt idx="2514">
                  <c:v>40217.062488425923</c:v>
                </c:pt>
                <c:pt idx="2515">
                  <c:v>40218.175462962943</c:v>
                </c:pt>
                <c:pt idx="2516">
                  <c:v>40220.345520833325</c:v>
                </c:pt>
                <c:pt idx="2517">
                  <c:v>40221.541226851834</c:v>
                </c:pt>
                <c:pt idx="2518">
                  <c:v>40227.479548611089</c:v>
                </c:pt>
                <c:pt idx="2519">
                  <c:v>40228.171724537002</c:v>
                </c:pt>
                <c:pt idx="2520">
                  <c:v>40230.155914351853</c:v>
                </c:pt>
                <c:pt idx="2521">
                  <c:v>40230.165729166627</c:v>
                </c:pt>
                <c:pt idx="2522">
                  <c:v>40231.970590277793</c:v>
                </c:pt>
                <c:pt idx="2523">
                  <c:v>40233.060694444466</c:v>
                </c:pt>
                <c:pt idx="2524">
                  <c:v>40238.749861111079</c:v>
                </c:pt>
                <c:pt idx="2525">
                  <c:v>40239.828252314837</c:v>
                </c:pt>
                <c:pt idx="2526">
                  <c:v>40240.104120370372</c:v>
                </c:pt>
                <c:pt idx="2527">
                  <c:v>40240.415879629632</c:v>
                </c:pt>
                <c:pt idx="2528">
                  <c:v>40240.444722222222</c:v>
                </c:pt>
                <c:pt idx="2529">
                  <c:v>40240.808472222219</c:v>
                </c:pt>
                <c:pt idx="2530">
                  <c:v>40241.592442129608</c:v>
                </c:pt>
                <c:pt idx="2531">
                  <c:v>40243.503611111104</c:v>
                </c:pt>
                <c:pt idx="2532">
                  <c:v>40251.869479166664</c:v>
                </c:pt>
                <c:pt idx="2533">
                  <c:v>40251.876203703701</c:v>
                </c:pt>
                <c:pt idx="2534">
                  <c:v>40251.878854166687</c:v>
                </c:pt>
                <c:pt idx="2535">
                  <c:v>40252.392048611087</c:v>
                </c:pt>
                <c:pt idx="2536">
                  <c:v>40259.681192129625</c:v>
                </c:pt>
                <c:pt idx="2537">
                  <c:v>40259.916817129655</c:v>
                </c:pt>
                <c:pt idx="2538">
                  <c:v>40260.943749999999</c:v>
                </c:pt>
                <c:pt idx="2539">
                  <c:v>40261.023194444446</c:v>
                </c:pt>
                <c:pt idx="2540">
                  <c:v>40261.802893518543</c:v>
                </c:pt>
                <c:pt idx="2541">
                  <c:v>40263.514502314836</c:v>
                </c:pt>
                <c:pt idx="2542">
                  <c:v>40263.832418981481</c:v>
                </c:pt>
                <c:pt idx="2543">
                  <c:v>40266.266921296294</c:v>
                </c:pt>
                <c:pt idx="2544">
                  <c:v>40267.426006944443</c:v>
                </c:pt>
                <c:pt idx="2545">
                  <c:v>40267.500937500001</c:v>
                </c:pt>
                <c:pt idx="2546">
                  <c:v>40269.039166666633</c:v>
                </c:pt>
                <c:pt idx="2547">
                  <c:v>40269.915844907409</c:v>
                </c:pt>
                <c:pt idx="2548">
                  <c:v>40271.982627314836</c:v>
                </c:pt>
                <c:pt idx="2549">
                  <c:v>40273.718414351853</c:v>
                </c:pt>
                <c:pt idx="2550">
                  <c:v>40274.41663194447</c:v>
                </c:pt>
                <c:pt idx="2551">
                  <c:v>40275.501585648148</c:v>
                </c:pt>
                <c:pt idx="2552">
                  <c:v>40276.017384259256</c:v>
                </c:pt>
                <c:pt idx="2553">
                  <c:v>40277.310335648195</c:v>
                </c:pt>
                <c:pt idx="2554">
                  <c:v>40277.683344907404</c:v>
                </c:pt>
                <c:pt idx="2555">
                  <c:v>40279.958969907413</c:v>
                </c:pt>
                <c:pt idx="2556">
                  <c:v>40280.458136574103</c:v>
                </c:pt>
                <c:pt idx="2557">
                  <c:v>40280.511238425956</c:v>
                </c:pt>
                <c:pt idx="2558">
                  <c:v>40280.732743055531</c:v>
                </c:pt>
                <c:pt idx="2559">
                  <c:v>40280.785682870352</c:v>
                </c:pt>
                <c:pt idx="2560">
                  <c:v>40281.499826388892</c:v>
                </c:pt>
                <c:pt idx="2561">
                  <c:v>40282.195254629609</c:v>
                </c:pt>
                <c:pt idx="2562">
                  <c:v>40284.867719907408</c:v>
                </c:pt>
                <c:pt idx="2563">
                  <c:v>40284.868449074092</c:v>
                </c:pt>
                <c:pt idx="2564">
                  <c:v>40284.942002314812</c:v>
                </c:pt>
                <c:pt idx="2565">
                  <c:v>40285.045451388891</c:v>
                </c:pt>
                <c:pt idx="2566">
                  <c:v>40288.468969907408</c:v>
                </c:pt>
                <c:pt idx="2567">
                  <c:v>40291.931388888886</c:v>
                </c:pt>
                <c:pt idx="2568">
                  <c:v>40291.950740740744</c:v>
                </c:pt>
                <c:pt idx="2569">
                  <c:v>40292.860011574092</c:v>
                </c:pt>
                <c:pt idx="2570">
                  <c:v>40292.929849537024</c:v>
                </c:pt>
                <c:pt idx="2571">
                  <c:v>40295.617696759255</c:v>
                </c:pt>
                <c:pt idx="2572">
                  <c:v>40297.809120370373</c:v>
                </c:pt>
                <c:pt idx="2573">
                  <c:v>40298.025902777757</c:v>
                </c:pt>
                <c:pt idx="2574">
                  <c:v>40298.052743055552</c:v>
                </c:pt>
                <c:pt idx="2575">
                  <c:v>40298.175115740734</c:v>
                </c:pt>
                <c:pt idx="2576">
                  <c:v>40299.115949074083</c:v>
                </c:pt>
                <c:pt idx="2577">
                  <c:v>40299.405659722222</c:v>
                </c:pt>
                <c:pt idx="2578">
                  <c:v>40300.006516203728</c:v>
                </c:pt>
                <c:pt idx="2579">
                  <c:v>40301.236377314817</c:v>
                </c:pt>
                <c:pt idx="2580">
                  <c:v>40310.022812500007</c:v>
                </c:pt>
                <c:pt idx="2581">
                  <c:v>40310.024791666627</c:v>
                </c:pt>
                <c:pt idx="2582">
                  <c:v>40312.704942129625</c:v>
                </c:pt>
                <c:pt idx="2583">
                  <c:v>40312.718796296322</c:v>
                </c:pt>
                <c:pt idx="2584">
                  <c:v>40312.889930555553</c:v>
                </c:pt>
                <c:pt idx="2585">
                  <c:v>40315.799872685166</c:v>
                </c:pt>
                <c:pt idx="2586">
                  <c:v>40316.437650462962</c:v>
                </c:pt>
                <c:pt idx="2587">
                  <c:v>40320.721655092595</c:v>
                </c:pt>
                <c:pt idx="2588">
                  <c:v>40320.740243055552</c:v>
                </c:pt>
                <c:pt idx="2589">
                  <c:v>40323.234976851854</c:v>
                </c:pt>
                <c:pt idx="2590">
                  <c:v>40324.899398148176</c:v>
                </c:pt>
                <c:pt idx="2591">
                  <c:v>40327.783483796273</c:v>
                </c:pt>
                <c:pt idx="2592">
                  <c:v>40329.298576388908</c:v>
                </c:pt>
                <c:pt idx="2593">
                  <c:v>40329.320914351862</c:v>
                </c:pt>
                <c:pt idx="2594">
                  <c:v>40330.379502314812</c:v>
                </c:pt>
                <c:pt idx="2595">
                  <c:v>40332.063738425932</c:v>
                </c:pt>
                <c:pt idx="2596">
                  <c:v>40335.456655092625</c:v>
                </c:pt>
                <c:pt idx="2597">
                  <c:v>40336.287951388891</c:v>
                </c:pt>
                <c:pt idx="2598">
                  <c:v>40338.726273148168</c:v>
                </c:pt>
                <c:pt idx="2599">
                  <c:v>40338.728865740726</c:v>
                </c:pt>
                <c:pt idx="2600">
                  <c:v>40338.749039351853</c:v>
                </c:pt>
                <c:pt idx="2601">
                  <c:v>40338.763993055531</c:v>
                </c:pt>
                <c:pt idx="2602">
                  <c:v>40338.777627314805</c:v>
                </c:pt>
                <c:pt idx="2603">
                  <c:v>40338.803865740738</c:v>
                </c:pt>
                <c:pt idx="2604">
                  <c:v>40340.893206018518</c:v>
                </c:pt>
                <c:pt idx="2605">
                  <c:v>40341.184166666644</c:v>
                </c:pt>
                <c:pt idx="2606">
                  <c:v>40341.23096064815</c:v>
                </c:pt>
                <c:pt idx="2607">
                  <c:v>40342.141805555555</c:v>
                </c:pt>
                <c:pt idx="2608">
                  <c:v>40342.536365740736</c:v>
                </c:pt>
                <c:pt idx="2609">
                  <c:v>40342.924560185187</c:v>
                </c:pt>
                <c:pt idx="2610">
                  <c:v>40344.884328703702</c:v>
                </c:pt>
                <c:pt idx="2611">
                  <c:v>40348.070381944446</c:v>
                </c:pt>
                <c:pt idx="2612">
                  <c:v>40350.803807870368</c:v>
                </c:pt>
                <c:pt idx="2613">
                  <c:v>40351.475393518522</c:v>
                </c:pt>
                <c:pt idx="2614">
                  <c:v>40352.877500000002</c:v>
                </c:pt>
                <c:pt idx="2615">
                  <c:v>40354.249710648146</c:v>
                </c:pt>
                <c:pt idx="2616">
                  <c:v>40356.029733796284</c:v>
                </c:pt>
                <c:pt idx="2617">
                  <c:v>40360.361342592594</c:v>
                </c:pt>
                <c:pt idx="2618">
                  <c:v>40361.301574074103</c:v>
                </c:pt>
                <c:pt idx="2619">
                  <c:v>40362.667395833305</c:v>
                </c:pt>
                <c:pt idx="2620">
                  <c:v>40362.977824074092</c:v>
                </c:pt>
                <c:pt idx="2621">
                  <c:v>40367.598807870381</c:v>
                </c:pt>
                <c:pt idx="2622">
                  <c:v>40371.347291666665</c:v>
                </c:pt>
                <c:pt idx="2623">
                  <c:v>40371.971307870372</c:v>
                </c:pt>
                <c:pt idx="2624">
                  <c:v>40372.644166666643</c:v>
                </c:pt>
                <c:pt idx="2625">
                  <c:v>40373.600868055553</c:v>
                </c:pt>
                <c:pt idx="2626">
                  <c:v>40375.442500000012</c:v>
                </c:pt>
                <c:pt idx="2627">
                  <c:v>40377.273379629609</c:v>
                </c:pt>
                <c:pt idx="2628">
                  <c:v>40377.938333333332</c:v>
                </c:pt>
                <c:pt idx="2629">
                  <c:v>40378.464016203703</c:v>
                </c:pt>
                <c:pt idx="2630">
                  <c:v>40379.962650462963</c:v>
                </c:pt>
                <c:pt idx="2631">
                  <c:v>40380.714872685188</c:v>
                </c:pt>
                <c:pt idx="2632">
                  <c:v>40380.71597222222</c:v>
                </c:pt>
                <c:pt idx="2633">
                  <c:v>40381.714791666644</c:v>
                </c:pt>
                <c:pt idx="2634">
                  <c:v>40381.749386574076</c:v>
                </c:pt>
                <c:pt idx="2635">
                  <c:v>40388.036157407412</c:v>
                </c:pt>
                <c:pt idx="2636">
                  <c:v>40388.203043981463</c:v>
                </c:pt>
                <c:pt idx="2637">
                  <c:v>40389.056481481479</c:v>
                </c:pt>
                <c:pt idx="2638">
                  <c:v>40389.436516203728</c:v>
                </c:pt>
                <c:pt idx="2639">
                  <c:v>40389.438738425953</c:v>
                </c:pt>
                <c:pt idx="2640">
                  <c:v>40389.443796296298</c:v>
                </c:pt>
                <c:pt idx="2641">
                  <c:v>40389.446574074114</c:v>
                </c:pt>
                <c:pt idx="2642">
                  <c:v>40389.543564814805</c:v>
                </c:pt>
                <c:pt idx="2643">
                  <c:v>40390.829467592594</c:v>
                </c:pt>
                <c:pt idx="2644">
                  <c:v>40391.787361111084</c:v>
                </c:pt>
                <c:pt idx="2645">
                  <c:v>40391.890914351861</c:v>
                </c:pt>
                <c:pt idx="2646">
                  <c:v>40391.982731481483</c:v>
                </c:pt>
                <c:pt idx="2647">
                  <c:v>40392.041956018518</c:v>
                </c:pt>
                <c:pt idx="2648">
                  <c:v>40392.079814814817</c:v>
                </c:pt>
                <c:pt idx="2649">
                  <c:v>40392.172754629624</c:v>
                </c:pt>
                <c:pt idx="2650">
                  <c:v>40392.267824074072</c:v>
                </c:pt>
                <c:pt idx="2651">
                  <c:v>40392.276736111104</c:v>
                </c:pt>
                <c:pt idx="2652">
                  <c:v>40393.629780092575</c:v>
                </c:pt>
                <c:pt idx="2653">
                  <c:v>40393.639687499999</c:v>
                </c:pt>
                <c:pt idx="2654">
                  <c:v>40395.350081018543</c:v>
                </c:pt>
                <c:pt idx="2655">
                  <c:v>40395.919548611106</c:v>
                </c:pt>
                <c:pt idx="2656">
                  <c:v>40395.922523148176</c:v>
                </c:pt>
                <c:pt idx="2657">
                  <c:v>40395.960821759254</c:v>
                </c:pt>
                <c:pt idx="2658">
                  <c:v>40396.030393518522</c:v>
                </c:pt>
                <c:pt idx="2659">
                  <c:v>40396.087731481479</c:v>
                </c:pt>
                <c:pt idx="2660">
                  <c:v>40398.314050925954</c:v>
                </c:pt>
                <c:pt idx="2661">
                  <c:v>40398.675763888874</c:v>
                </c:pt>
                <c:pt idx="2662">
                  <c:v>40401.291655092595</c:v>
                </c:pt>
                <c:pt idx="2663">
                  <c:v>40402.423379629625</c:v>
                </c:pt>
                <c:pt idx="2664">
                  <c:v>40402.764247685176</c:v>
                </c:pt>
                <c:pt idx="2665">
                  <c:v>40403.084861111114</c:v>
                </c:pt>
                <c:pt idx="2666">
                  <c:v>40409.950636574104</c:v>
                </c:pt>
                <c:pt idx="2667">
                  <c:v>40410.762685185175</c:v>
                </c:pt>
                <c:pt idx="2668">
                  <c:v>40411.887534722242</c:v>
                </c:pt>
                <c:pt idx="2669">
                  <c:v>40416.307245370394</c:v>
                </c:pt>
                <c:pt idx="2670">
                  <c:v>40417.30363425926</c:v>
                </c:pt>
                <c:pt idx="2671">
                  <c:v>40418.504467592589</c:v>
                </c:pt>
                <c:pt idx="2672">
                  <c:v>40419.162303240744</c:v>
                </c:pt>
                <c:pt idx="2673">
                  <c:v>40419.375347222223</c:v>
                </c:pt>
                <c:pt idx="2674">
                  <c:v>40420.310196759259</c:v>
                </c:pt>
                <c:pt idx="2675">
                  <c:v>40420.370011574094</c:v>
                </c:pt>
                <c:pt idx="2676">
                  <c:v>40420.903483796275</c:v>
                </c:pt>
                <c:pt idx="2677">
                  <c:v>40425.988692129642</c:v>
                </c:pt>
                <c:pt idx="2678">
                  <c:v>40426.166446759227</c:v>
                </c:pt>
                <c:pt idx="2679">
                  <c:v>40426.870173611089</c:v>
                </c:pt>
                <c:pt idx="2680">
                  <c:v>40426.944502314836</c:v>
                </c:pt>
                <c:pt idx="2681">
                  <c:v>40427.437025462961</c:v>
                </c:pt>
                <c:pt idx="2682">
                  <c:v>40427.717847222222</c:v>
                </c:pt>
                <c:pt idx="2683">
                  <c:v>40428.36042824074</c:v>
                </c:pt>
                <c:pt idx="2684">
                  <c:v>40430.833946759238</c:v>
                </c:pt>
                <c:pt idx="2685">
                  <c:v>40430.962858796316</c:v>
                </c:pt>
                <c:pt idx="2686">
                  <c:v>40432.329675925932</c:v>
                </c:pt>
                <c:pt idx="2687">
                  <c:v>40432.899421296286</c:v>
                </c:pt>
                <c:pt idx="2688">
                  <c:v>40433.499675925923</c:v>
                </c:pt>
                <c:pt idx="2689">
                  <c:v>40436.706342592595</c:v>
                </c:pt>
                <c:pt idx="2690">
                  <c:v>40439.940277777801</c:v>
                </c:pt>
                <c:pt idx="2691">
                  <c:v>40440.066134259258</c:v>
                </c:pt>
                <c:pt idx="2692">
                  <c:v>40440.166886574072</c:v>
                </c:pt>
                <c:pt idx="2693">
                  <c:v>40440.171284722201</c:v>
                </c:pt>
                <c:pt idx="2694">
                  <c:v>40440.20417824074</c:v>
                </c:pt>
                <c:pt idx="2695">
                  <c:v>40443.339918981481</c:v>
                </c:pt>
                <c:pt idx="2696">
                  <c:v>40444.34171296296</c:v>
                </c:pt>
                <c:pt idx="2697">
                  <c:v>40444.641956018517</c:v>
                </c:pt>
                <c:pt idx="2698">
                  <c:v>40445.421666666633</c:v>
                </c:pt>
                <c:pt idx="2699">
                  <c:v>40447.529062499998</c:v>
                </c:pt>
                <c:pt idx="2700">
                  <c:v>40447.529895833315</c:v>
                </c:pt>
                <c:pt idx="2701">
                  <c:v>40448.142314814817</c:v>
                </c:pt>
                <c:pt idx="2702">
                  <c:v>40449.910173611104</c:v>
                </c:pt>
                <c:pt idx="2703">
                  <c:v>40450.235138888886</c:v>
                </c:pt>
                <c:pt idx="2704">
                  <c:v>40453.047395833324</c:v>
                </c:pt>
                <c:pt idx="2705">
                  <c:v>40453.071319444476</c:v>
                </c:pt>
                <c:pt idx="2706">
                  <c:v>40453.132187499999</c:v>
                </c:pt>
                <c:pt idx="2707">
                  <c:v>40453.969224537024</c:v>
                </c:pt>
                <c:pt idx="2708">
                  <c:v>40454.384293981493</c:v>
                </c:pt>
                <c:pt idx="2709">
                  <c:v>40456.780868055561</c:v>
                </c:pt>
                <c:pt idx="2710">
                  <c:v>40456.936527777783</c:v>
                </c:pt>
                <c:pt idx="2711">
                  <c:v>40457.896747685176</c:v>
                </c:pt>
                <c:pt idx="2712">
                  <c:v>40458.454120370392</c:v>
                </c:pt>
                <c:pt idx="2713">
                  <c:v>40458.551342592589</c:v>
                </c:pt>
                <c:pt idx="2714">
                  <c:v>40458.580335648185</c:v>
                </c:pt>
                <c:pt idx="2715">
                  <c:v>40458.580914351849</c:v>
                </c:pt>
                <c:pt idx="2716">
                  <c:v>40458.581064814804</c:v>
                </c:pt>
                <c:pt idx="2717">
                  <c:v>40458.582974537036</c:v>
                </c:pt>
                <c:pt idx="2718">
                  <c:v>40458.585520833309</c:v>
                </c:pt>
                <c:pt idx="2719">
                  <c:v>40458.588483796295</c:v>
                </c:pt>
                <c:pt idx="2720">
                  <c:v>40458.674699074094</c:v>
                </c:pt>
                <c:pt idx="2721">
                  <c:v>40458.834143518521</c:v>
                </c:pt>
                <c:pt idx="2722">
                  <c:v>40460.188692129632</c:v>
                </c:pt>
                <c:pt idx="2723">
                  <c:v>40461.014861111114</c:v>
                </c:pt>
                <c:pt idx="2724">
                  <c:v>40461.779583333315</c:v>
                </c:pt>
                <c:pt idx="2725">
                  <c:v>40462.829930555556</c:v>
                </c:pt>
                <c:pt idx="2726">
                  <c:v>40462.929849537024</c:v>
                </c:pt>
                <c:pt idx="2727">
                  <c:v>40463.729421296273</c:v>
                </c:pt>
                <c:pt idx="2728">
                  <c:v>40464.822893518518</c:v>
                </c:pt>
                <c:pt idx="2729">
                  <c:v>40465.774247685185</c:v>
                </c:pt>
                <c:pt idx="2730">
                  <c:v>40466.918888888918</c:v>
                </c:pt>
                <c:pt idx="2731">
                  <c:v>40468.973229166666</c:v>
                </c:pt>
                <c:pt idx="2732">
                  <c:v>40468.973460648151</c:v>
                </c:pt>
                <c:pt idx="2733">
                  <c:v>40469.321469907387</c:v>
                </c:pt>
                <c:pt idx="2734">
                  <c:v>40469.515914351861</c:v>
                </c:pt>
                <c:pt idx="2735">
                  <c:v>40470.68341435185</c:v>
                </c:pt>
                <c:pt idx="2736">
                  <c:v>40474.735324074078</c:v>
                </c:pt>
                <c:pt idx="2737">
                  <c:v>40474.926921296297</c:v>
                </c:pt>
                <c:pt idx="2738">
                  <c:v>40475.682766203681</c:v>
                </c:pt>
                <c:pt idx="2739">
                  <c:v>40476.589571759258</c:v>
                </c:pt>
                <c:pt idx="2740">
                  <c:v>40478.914918981493</c:v>
                </c:pt>
                <c:pt idx="2741">
                  <c:v>40481.027048611068</c:v>
                </c:pt>
                <c:pt idx="2742">
                  <c:v>40482.044675925943</c:v>
                </c:pt>
                <c:pt idx="2743">
                  <c:v>40482.373194444466</c:v>
                </c:pt>
                <c:pt idx="2744">
                  <c:v>40482.544560185182</c:v>
                </c:pt>
                <c:pt idx="2745">
                  <c:v>40483.71429398148</c:v>
                </c:pt>
                <c:pt idx="2746">
                  <c:v>40485.166087962964</c:v>
                </c:pt>
                <c:pt idx="2747">
                  <c:v>40485.567013888889</c:v>
                </c:pt>
                <c:pt idx="2748">
                  <c:v>40485.56753472222</c:v>
                </c:pt>
                <c:pt idx="2749">
                  <c:v>40485.56857638892</c:v>
                </c:pt>
                <c:pt idx="2750">
                  <c:v>40485.600381944445</c:v>
                </c:pt>
                <c:pt idx="2751">
                  <c:v>40485.734687499993</c:v>
                </c:pt>
                <c:pt idx="2752">
                  <c:v>40485.907407407409</c:v>
                </c:pt>
                <c:pt idx="2753">
                  <c:v>40486.649837962963</c:v>
                </c:pt>
                <c:pt idx="2754">
                  <c:v>40486.895520833314</c:v>
                </c:pt>
                <c:pt idx="2755">
                  <c:v>40487.171967592585</c:v>
                </c:pt>
                <c:pt idx="2756">
                  <c:v>40487.934108796297</c:v>
                </c:pt>
                <c:pt idx="2757">
                  <c:v>40488.359756944476</c:v>
                </c:pt>
                <c:pt idx="2758">
                  <c:v>40488.365335648166</c:v>
                </c:pt>
                <c:pt idx="2759">
                  <c:v>40488.499780092585</c:v>
                </c:pt>
                <c:pt idx="2760">
                  <c:v>40488.665196759219</c:v>
                </c:pt>
                <c:pt idx="2761">
                  <c:v>40488.69091435185</c:v>
                </c:pt>
                <c:pt idx="2762">
                  <c:v>40488.758275462991</c:v>
                </c:pt>
                <c:pt idx="2763">
                  <c:v>40488.93891203704</c:v>
                </c:pt>
                <c:pt idx="2764">
                  <c:v>40489.088125000002</c:v>
                </c:pt>
                <c:pt idx="2765">
                  <c:v>40489.128310185188</c:v>
                </c:pt>
                <c:pt idx="2766">
                  <c:v>40489.352893518546</c:v>
                </c:pt>
                <c:pt idx="2767">
                  <c:v>40489.635995370372</c:v>
                </c:pt>
                <c:pt idx="2768">
                  <c:v>40489.652025462987</c:v>
                </c:pt>
                <c:pt idx="2769">
                  <c:v>40489.652766203704</c:v>
                </c:pt>
                <c:pt idx="2770">
                  <c:v>40490.368784722225</c:v>
                </c:pt>
                <c:pt idx="2771">
                  <c:v>40492.041828703681</c:v>
                </c:pt>
                <c:pt idx="2772">
                  <c:v>40492.100115740737</c:v>
                </c:pt>
                <c:pt idx="2773">
                  <c:v>40493.303842592592</c:v>
                </c:pt>
                <c:pt idx="2774">
                  <c:v>40493.771874999999</c:v>
                </c:pt>
                <c:pt idx="2775">
                  <c:v>40493.872280092612</c:v>
                </c:pt>
                <c:pt idx="2776">
                  <c:v>40494.065312499995</c:v>
                </c:pt>
                <c:pt idx="2777">
                  <c:v>40494.322800925933</c:v>
                </c:pt>
                <c:pt idx="2778">
                  <c:v>40494.388043981482</c:v>
                </c:pt>
                <c:pt idx="2779">
                  <c:v>40496.8462731482</c:v>
                </c:pt>
                <c:pt idx="2780">
                  <c:v>40499.851527777791</c:v>
                </c:pt>
                <c:pt idx="2781">
                  <c:v>40500.892673611088</c:v>
                </c:pt>
                <c:pt idx="2782">
                  <c:v>40503.557881944442</c:v>
                </c:pt>
                <c:pt idx="2783">
                  <c:v>40505.258703703679</c:v>
                </c:pt>
                <c:pt idx="2784">
                  <c:v>40508.289189814794</c:v>
                </c:pt>
                <c:pt idx="2785">
                  <c:v>40510.164317129631</c:v>
                </c:pt>
                <c:pt idx="2786">
                  <c:v>40510.656319444497</c:v>
                </c:pt>
                <c:pt idx="2787">
                  <c:v>40511.407326388893</c:v>
                </c:pt>
                <c:pt idx="2788">
                  <c:v>40512.008449074092</c:v>
                </c:pt>
                <c:pt idx="2789">
                  <c:v>40513.170393518521</c:v>
                </c:pt>
                <c:pt idx="2790">
                  <c:v>40514.97210648148</c:v>
                </c:pt>
                <c:pt idx="2791">
                  <c:v>40516.999918981484</c:v>
                </c:pt>
                <c:pt idx="2792">
                  <c:v>40522.439953703681</c:v>
                </c:pt>
                <c:pt idx="2793">
                  <c:v>40523.834722222222</c:v>
                </c:pt>
                <c:pt idx="2794">
                  <c:v>40524.879918981482</c:v>
                </c:pt>
                <c:pt idx="2795">
                  <c:v>40525.481631944465</c:v>
                </c:pt>
                <c:pt idx="2796">
                  <c:v>40526.748472222222</c:v>
                </c:pt>
                <c:pt idx="2797">
                  <c:v>40526.826469907406</c:v>
                </c:pt>
                <c:pt idx="2798">
                  <c:v>40526.844976851862</c:v>
                </c:pt>
                <c:pt idx="2799">
                  <c:v>40527.598136574081</c:v>
                </c:pt>
                <c:pt idx="2800">
                  <c:v>40527.620092592595</c:v>
                </c:pt>
                <c:pt idx="2801">
                  <c:v>40528.694456018522</c:v>
                </c:pt>
                <c:pt idx="2802">
                  <c:v>40529.61446759259</c:v>
                </c:pt>
                <c:pt idx="2803">
                  <c:v>40531.376238425975</c:v>
                </c:pt>
                <c:pt idx="2804">
                  <c:v>40532.301215277803</c:v>
                </c:pt>
                <c:pt idx="2805">
                  <c:v>40535.94714120368</c:v>
                </c:pt>
                <c:pt idx="2806">
                  <c:v>40537.981655092612</c:v>
                </c:pt>
                <c:pt idx="2807">
                  <c:v>40538.000370370391</c:v>
                </c:pt>
                <c:pt idx="2808">
                  <c:v>40538.416354166686</c:v>
                </c:pt>
                <c:pt idx="2809">
                  <c:v>40539.502476851834</c:v>
                </c:pt>
                <c:pt idx="2810">
                  <c:v>40540.105810185189</c:v>
                </c:pt>
                <c:pt idx="2811">
                  <c:v>40540.458900462989</c:v>
                </c:pt>
                <c:pt idx="2812">
                  <c:v>40540.848136574103</c:v>
                </c:pt>
                <c:pt idx="2813">
                  <c:v>40546.005752314806</c:v>
                </c:pt>
                <c:pt idx="2814">
                  <c:v>40548.725648148145</c:v>
                </c:pt>
                <c:pt idx="2815">
                  <c:v>40549.495717592596</c:v>
                </c:pt>
                <c:pt idx="2816">
                  <c:v>40555.67459490741</c:v>
                </c:pt>
                <c:pt idx="2817">
                  <c:v>40555.697326388887</c:v>
                </c:pt>
                <c:pt idx="2818">
                  <c:v>40555.920578703706</c:v>
                </c:pt>
                <c:pt idx="2819">
                  <c:v>40555.924768518504</c:v>
                </c:pt>
                <c:pt idx="2820">
                  <c:v>40555.938935185193</c:v>
                </c:pt>
                <c:pt idx="2821">
                  <c:v>40555.940590277802</c:v>
                </c:pt>
                <c:pt idx="2822">
                  <c:v>40555.941446759229</c:v>
                </c:pt>
                <c:pt idx="2823">
                  <c:v>40555.982974537037</c:v>
                </c:pt>
                <c:pt idx="2824">
                  <c:v>40556.118194444476</c:v>
                </c:pt>
                <c:pt idx="2825">
                  <c:v>40556.129525462966</c:v>
                </c:pt>
                <c:pt idx="2826">
                  <c:v>40556.140763888885</c:v>
                </c:pt>
                <c:pt idx="2827">
                  <c:v>40557.185682870346</c:v>
                </c:pt>
                <c:pt idx="2828">
                  <c:v>40557.641493055555</c:v>
                </c:pt>
                <c:pt idx="2829">
                  <c:v>40558.666828703681</c:v>
                </c:pt>
                <c:pt idx="2830">
                  <c:v>40558.73133101852</c:v>
                </c:pt>
                <c:pt idx="2831">
                  <c:v>40559.578148148175</c:v>
                </c:pt>
                <c:pt idx="2832">
                  <c:v>40560.340231481503</c:v>
                </c:pt>
                <c:pt idx="2833">
                  <c:v>40560.539456018516</c:v>
                </c:pt>
                <c:pt idx="2834">
                  <c:v>40563.21482638891</c:v>
                </c:pt>
                <c:pt idx="2835">
                  <c:v>40564.140902777777</c:v>
                </c:pt>
                <c:pt idx="2836">
                  <c:v>40565.454479166663</c:v>
                </c:pt>
                <c:pt idx="2837">
                  <c:v>40565.814826388931</c:v>
                </c:pt>
                <c:pt idx="2838">
                  <c:v>40567.364351851851</c:v>
                </c:pt>
                <c:pt idx="2839">
                  <c:v>40567.369768518496</c:v>
                </c:pt>
                <c:pt idx="2840">
                  <c:v>40567.581412037034</c:v>
                </c:pt>
                <c:pt idx="2841">
                  <c:v>40570.945763888885</c:v>
                </c:pt>
                <c:pt idx="2842">
                  <c:v>40570.948472222219</c:v>
                </c:pt>
                <c:pt idx="2843">
                  <c:v>40571.226041666632</c:v>
                </c:pt>
                <c:pt idx="2844">
                  <c:v>40571.227303240725</c:v>
                </c:pt>
                <c:pt idx="2845">
                  <c:v>40571.263784722178</c:v>
                </c:pt>
                <c:pt idx="2846">
                  <c:v>40572.066250000003</c:v>
                </c:pt>
                <c:pt idx="2847">
                  <c:v>40572.122337962966</c:v>
                </c:pt>
                <c:pt idx="2848">
                  <c:v>40572.425567129627</c:v>
                </c:pt>
                <c:pt idx="2849">
                  <c:v>40572.926030092603</c:v>
                </c:pt>
                <c:pt idx="2850">
                  <c:v>40573.329849537025</c:v>
                </c:pt>
                <c:pt idx="2851">
                  <c:v>40573.840810185204</c:v>
                </c:pt>
                <c:pt idx="2852">
                  <c:v>40573.970983796295</c:v>
                </c:pt>
                <c:pt idx="2853">
                  <c:v>40574.067499999997</c:v>
                </c:pt>
                <c:pt idx="2854">
                  <c:v>40575.675601851821</c:v>
                </c:pt>
                <c:pt idx="2855">
                  <c:v>40579.73265046296</c:v>
                </c:pt>
                <c:pt idx="2856">
                  <c:v>40584.750208333331</c:v>
                </c:pt>
                <c:pt idx="2857">
                  <c:v>40585.261782407368</c:v>
                </c:pt>
                <c:pt idx="2858">
                  <c:v>40589.796817129631</c:v>
                </c:pt>
                <c:pt idx="2859">
                  <c:v>40592.98086805558</c:v>
                </c:pt>
                <c:pt idx="2860">
                  <c:v>40593.751273148177</c:v>
                </c:pt>
                <c:pt idx="2861">
                  <c:v>40594.64565972222</c:v>
                </c:pt>
                <c:pt idx="2862">
                  <c:v>40595.065833333334</c:v>
                </c:pt>
                <c:pt idx="2863">
                  <c:v>40595.397650462961</c:v>
                </c:pt>
                <c:pt idx="2864">
                  <c:v>40595.523368055554</c:v>
                </c:pt>
                <c:pt idx="2865">
                  <c:v>40596.244513888909</c:v>
                </c:pt>
                <c:pt idx="2866">
                  <c:v>40604.285798611068</c:v>
                </c:pt>
                <c:pt idx="2867">
                  <c:v>40604.926319444479</c:v>
                </c:pt>
                <c:pt idx="2868">
                  <c:v>40605.156134259261</c:v>
                </c:pt>
                <c:pt idx="2869">
                  <c:v>40605.633240740724</c:v>
                </c:pt>
                <c:pt idx="2870">
                  <c:v>40605.695844907386</c:v>
                </c:pt>
                <c:pt idx="2871">
                  <c:v>40605.703090277777</c:v>
                </c:pt>
                <c:pt idx="2872">
                  <c:v>40605.709502314814</c:v>
                </c:pt>
                <c:pt idx="2873">
                  <c:v>40605.957372685189</c:v>
                </c:pt>
                <c:pt idx="2874">
                  <c:v>40606.227847222224</c:v>
                </c:pt>
                <c:pt idx="2875">
                  <c:v>40606.290601851819</c:v>
                </c:pt>
                <c:pt idx="2876">
                  <c:v>40607.116400462961</c:v>
                </c:pt>
                <c:pt idx="2877">
                  <c:v>40608.309201388918</c:v>
                </c:pt>
                <c:pt idx="2878">
                  <c:v>40609.837604166656</c:v>
                </c:pt>
                <c:pt idx="2879">
                  <c:v>40611.049259259278</c:v>
                </c:pt>
                <c:pt idx="2880">
                  <c:v>40612.994016203702</c:v>
                </c:pt>
                <c:pt idx="2881">
                  <c:v>40613.411134259259</c:v>
                </c:pt>
                <c:pt idx="2882">
                  <c:v>40615.380775462989</c:v>
                </c:pt>
                <c:pt idx="2883">
                  <c:v>40616.268599537034</c:v>
                </c:pt>
                <c:pt idx="2884">
                  <c:v>40622.80568287037</c:v>
                </c:pt>
                <c:pt idx="2885">
                  <c:v>40622.888032407449</c:v>
                </c:pt>
                <c:pt idx="2886">
                  <c:v>40623.210243055553</c:v>
                </c:pt>
                <c:pt idx="2887">
                  <c:v>40625.842685185191</c:v>
                </c:pt>
                <c:pt idx="2888">
                  <c:v>40626.559918981482</c:v>
                </c:pt>
                <c:pt idx="2889">
                  <c:v>40628.167210648149</c:v>
                </c:pt>
                <c:pt idx="2890">
                  <c:v>40628.661909722199</c:v>
                </c:pt>
                <c:pt idx="2891">
                  <c:v>40630.105555555558</c:v>
                </c:pt>
                <c:pt idx="2892">
                  <c:v>40633.489502314813</c:v>
                </c:pt>
                <c:pt idx="2893">
                  <c:v>40634.647777777776</c:v>
                </c:pt>
                <c:pt idx="2894">
                  <c:v>40636.682141203681</c:v>
                </c:pt>
                <c:pt idx="2895">
                  <c:v>40639.211354166655</c:v>
                </c:pt>
                <c:pt idx="2896">
                  <c:v>40639.289305555554</c:v>
                </c:pt>
                <c:pt idx="2897">
                  <c:v>40639.32508101852</c:v>
                </c:pt>
                <c:pt idx="2898">
                  <c:v>40639.464895833335</c:v>
                </c:pt>
                <c:pt idx="2899">
                  <c:v>40639.612893518519</c:v>
                </c:pt>
                <c:pt idx="2900">
                  <c:v>40641.093182870332</c:v>
                </c:pt>
                <c:pt idx="2901">
                  <c:v>40645.594618055562</c:v>
                </c:pt>
                <c:pt idx="2902">
                  <c:v>40645.642013888893</c:v>
                </c:pt>
                <c:pt idx="2903">
                  <c:v>40645.644629629627</c:v>
                </c:pt>
                <c:pt idx="2904">
                  <c:v>40645.652824074103</c:v>
                </c:pt>
                <c:pt idx="2905">
                  <c:v>40645.664143518494</c:v>
                </c:pt>
                <c:pt idx="2906">
                  <c:v>40645.669328703669</c:v>
                </c:pt>
                <c:pt idx="2907">
                  <c:v>40645.707152777759</c:v>
                </c:pt>
                <c:pt idx="2908">
                  <c:v>40645.772789351831</c:v>
                </c:pt>
                <c:pt idx="2909">
                  <c:v>40645.790393518495</c:v>
                </c:pt>
                <c:pt idx="2910">
                  <c:v>40645.823668981458</c:v>
                </c:pt>
                <c:pt idx="2911">
                  <c:v>40645.87865740744</c:v>
                </c:pt>
                <c:pt idx="2912">
                  <c:v>40645.979444444441</c:v>
                </c:pt>
                <c:pt idx="2913">
                  <c:v>40646.330393518518</c:v>
                </c:pt>
                <c:pt idx="2914">
                  <c:v>40646.708402777775</c:v>
                </c:pt>
                <c:pt idx="2915">
                  <c:v>40647.125532407408</c:v>
                </c:pt>
                <c:pt idx="2916">
                  <c:v>40647.522743055531</c:v>
                </c:pt>
                <c:pt idx="2917">
                  <c:v>40650.726747685163</c:v>
                </c:pt>
                <c:pt idx="2918">
                  <c:v>40655.816284722219</c:v>
                </c:pt>
                <c:pt idx="2919">
                  <c:v>40656.286331018542</c:v>
                </c:pt>
                <c:pt idx="2920">
                  <c:v>40656.392361111088</c:v>
                </c:pt>
                <c:pt idx="2921">
                  <c:v>40656.997731481475</c:v>
                </c:pt>
                <c:pt idx="2922">
                  <c:v>40657.162731481476</c:v>
                </c:pt>
                <c:pt idx="2923">
                  <c:v>40657.224189814777</c:v>
                </c:pt>
                <c:pt idx="2924">
                  <c:v>40657.518645833334</c:v>
                </c:pt>
                <c:pt idx="2925">
                  <c:v>40658.509629629625</c:v>
                </c:pt>
                <c:pt idx="2926">
                  <c:v>40660.304108796299</c:v>
                </c:pt>
                <c:pt idx="2927">
                  <c:v>40661.766319444476</c:v>
                </c:pt>
                <c:pt idx="2928">
                  <c:v>40667.249768518494</c:v>
                </c:pt>
                <c:pt idx="2929">
                  <c:v>40667.257777777777</c:v>
                </c:pt>
                <c:pt idx="2930">
                  <c:v>40667.304050925944</c:v>
                </c:pt>
                <c:pt idx="2931">
                  <c:v>40667.435312500005</c:v>
                </c:pt>
                <c:pt idx="2932">
                  <c:v>40667.487986111104</c:v>
                </c:pt>
                <c:pt idx="2933">
                  <c:v>40669.061828703678</c:v>
                </c:pt>
                <c:pt idx="2934">
                  <c:v>40671.972974537035</c:v>
                </c:pt>
                <c:pt idx="2935">
                  <c:v>40676.716574074104</c:v>
                </c:pt>
                <c:pt idx="2936">
                  <c:v>40678.054803240761</c:v>
                </c:pt>
                <c:pt idx="2937">
                  <c:v>40680.28855324076</c:v>
                </c:pt>
                <c:pt idx="2938">
                  <c:v>40680.820601851854</c:v>
                </c:pt>
                <c:pt idx="2939">
                  <c:v>40683.426747685175</c:v>
                </c:pt>
                <c:pt idx="2940">
                  <c:v>40684.08850694447</c:v>
                </c:pt>
                <c:pt idx="2941">
                  <c:v>40685.229143518474</c:v>
                </c:pt>
                <c:pt idx="2942">
                  <c:v>40688.514351851853</c:v>
                </c:pt>
                <c:pt idx="2943">
                  <c:v>40688.555856481493</c:v>
                </c:pt>
                <c:pt idx="2944">
                  <c:v>40690.208807870367</c:v>
                </c:pt>
                <c:pt idx="2945">
                  <c:v>40691.960057870368</c:v>
                </c:pt>
                <c:pt idx="2946">
                  <c:v>40692.905775462961</c:v>
                </c:pt>
                <c:pt idx="2947">
                  <c:v>40694.798888888887</c:v>
                </c:pt>
                <c:pt idx="2948">
                  <c:v>40694.990810185183</c:v>
                </c:pt>
                <c:pt idx="2949">
                  <c:v>40699.853564814817</c:v>
                </c:pt>
                <c:pt idx="2950">
                  <c:v>40700.021180555515</c:v>
                </c:pt>
                <c:pt idx="2951">
                  <c:v>40700.269618055558</c:v>
                </c:pt>
                <c:pt idx="2952">
                  <c:v>40703.451608796298</c:v>
                </c:pt>
                <c:pt idx="2953">
                  <c:v>40703.562997685185</c:v>
                </c:pt>
                <c:pt idx="2954">
                  <c:v>40709.108923611093</c:v>
                </c:pt>
                <c:pt idx="2955">
                  <c:v>40710.812210648197</c:v>
                </c:pt>
                <c:pt idx="2956">
                  <c:v>40713.480416666665</c:v>
                </c:pt>
                <c:pt idx="2957">
                  <c:v>40714.900451388909</c:v>
                </c:pt>
                <c:pt idx="2958">
                  <c:v>40715.517731481479</c:v>
                </c:pt>
                <c:pt idx="2959">
                  <c:v>40716.483726851831</c:v>
                </c:pt>
                <c:pt idx="2960">
                  <c:v>40717.32671296296</c:v>
                </c:pt>
                <c:pt idx="2961">
                  <c:v>40717.416851851849</c:v>
                </c:pt>
                <c:pt idx="2962">
                  <c:v>40718.104409722226</c:v>
                </c:pt>
                <c:pt idx="2963">
                  <c:v>40718.858842592614</c:v>
                </c:pt>
                <c:pt idx="2964">
                  <c:v>40722.055462962955</c:v>
                </c:pt>
                <c:pt idx="2965">
                  <c:v>40722.098240740735</c:v>
                </c:pt>
                <c:pt idx="2966">
                  <c:v>40722.309710648173</c:v>
                </c:pt>
                <c:pt idx="2967">
                  <c:v>40722.52008101852</c:v>
                </c:pt>
                <c:pt idx="2968">
                  <c:v>40727.207187499997</c:v>
                </c:pt>
                <c:pt idx="2969">
                  <c:v>40727.522118055553</c:v>
                </c:pt>
                <c:pt idx="2970">
                  <c:v>40729.844027777792</c:v>
                </c:pt>
                <c:pt idx="2971">
                  <c:v>40733.498888888891</c:v>
                </c:pt>
                <c:pt idx="2972">
                  <c:v>40734.118009259262</c:v>
                </c:pt>
                <c:pt idx="2973">
                  <c:v>40737.803611111114</c:v>
                </c:pt>
                <c:pt idx="2974">
                  <c:v>40738.610601851855</c:v>
                </c:pt>
                <c:pt idx="2975">
                  <c:v>40738.624976851854</c:v>
                </c:pt>
                <c:pt idx="2976">
                  <c:v>40742.350729166668</c:v>
                </c:pt>
                <c:pt idx="2977">
                  <c:v>40744.974895833337</c:v>
                </c:pt>
                <c:pt idx="2978">
                  <c:v>40745.039861111087</c:v>
                </c:pt>
                <c:pt idx="2979">
                  <c:v>40745.728773148148</c:v>
                </c:pt>
                <c:pt idx="2980">
                  <c:v>40745.940555555579</c:v>
                </c:pt>
                <c:pt idx="2981">
                  <c:v>40748.709652777776</c:v>
                </c:pt>
                <c:pt idx="2982">
                  <c:v>40749.000648148176</c:v>
                </c:pt>
                <c:pt idx="2983">
                  <c:v>40749.930868055562</c:v>
                </c:pt>
                <c:pt idx="2984">
                  <c:v>40749.933124999996</c:v>
                </c:pt>
                <c:pt idx="2985">
                  <c:v>40751.804108796299</c:v>
                </c:pt>
                <c:pt idx="2986">
                  <c:v>40752.189548611088</c:v>
                </c:pt>
                <c:pt idx="2987">
                  <c:v>40752.935081018521</c:v>
                </c:pt>
                <c:pt idx="2988">
                  <c:v>40752.935740740722</c:v>
                </c:pt>
                <c:pt idx="2989">
                  <c:v>40754.036643518521</c:v>
                </c:pt>
                <c:pt idx="2990">
                  <c:v>40754.245925925927</c:v>
                </c:pt>
                <c:pt idx="2991">
                  <c:v>40754.847546296318</c:v>
                </c:pt>
                <c:pt idx="2992">
                  <c:v>40754.965648148172</c:v>
                </c:pt>
                <c:pt idx="2993">
                  <c:v>40755.076967592591</c:v>
                </c:pt>
                <c:pt idx="2994">
                  <c:v>40756.080775462986</c:v>
                </c:pt>
                <c:pt idx="2995">
                  <c:v>40756.362824074095</c:v>
                </c:pt>
                <c:pt idx="2996">
                  <c:v>40757.755289351851</c:v>
                </c:pt>
                <c:pt idx="2997">
                  <c:v>40758.622025462966</c:v>
                </c:pt>
                <c:pt idx="2998">
                  <c:v>40758.649305555555</c:v>
                </c:pt>
                <c:pt idx="2999">
                  <c:v>40760.256886574083</c:v>
                </c:pt>
                <c:pt idx="3000">
                  <c:v>40760.419282407413</c:v>
                </c:pt>
                <c:pt idx="3001">
                  <c:v>40761.026979166665</c:v>
                </c:pt>
                <c:pt idx="3002">
                  <c:v>40761.189953703681</c:v>
                </c:pt>
                <c:pt idx="3003">
                  <c:v>40767.052997685183</c:v>
                </c:pt>
                <c:pt idx="3004">
                  <c:v>40767.099363425928</c:v>
                </c:pt>
                <c:pt idx="3005">
                  <c:v>40769.110335648176</c:v>
                </c:pt>
                <c:pt idx="3006">
                  <c:v>40771.827604166654</c:v>
                </c:pt>
                <c:pt idx="3007">
                  <c:v>40772.585185185184</c:v>
                </c:pt>
                <c:pt idx="3008">
                  <c:v>40772.86210648148</c:v>
                </c:pt>
                <c:pt idx="3009">
                  <c:v>40776.867326388892</c:v>
                </c:pt>
                <c:pt idx="3010">
                  <c:v>40777.865127314806</c:v>
                </c:pt>
                <c:pt idx="3011">
                  <c:v>40781.214849537035</c:v>
                </c:pt>
                <c:pt idx="3012">
                  <c:v>40781.546365740738</c:v>
                </c:pt>
                <c:pt idx="3013">
                  <c:v>40783.70888888889</c:v>
                </c:pt>
                <c:pt idx="3014">
                  <c:v>40784.047569444476</c:v>
                </c:pt>
                <c:pt idx="3015">
                  <c:v>40784.393668981458</c:v>
                </c:pt>
                <c:pt idx="3016">
                  <c:v>40784.884351851862</c:v>
                </c:pt>
                <c:pt idx="3017">
                  <c:v>40785.111273148184</c:v>
                </c:pt>
                <c:pt idx="3018">
                  <c:v>40787.257789351854</c:v>
                </c:pt>
                <c:pt idx="3019">
                  <c:v>40787.89378472219</c:v>
                </c:pt>
                <c:pt idx="3020">
                  <c:v>40788.217962962954</c:v>
                </c:pt>
                <c:pt idx="3021">
                  <c:v>40788.897719907407</c:v>
                </c:pt>
                <c:pt idx="3022">
                  <c:v>40789.013391203705</c:v>
                </c:pt>
                <c:pt idx="3023">
                  <c:v>40789.816863425956</c:v>
                </c:pt>
                <c:pt idx="3024">
                  <c:v>40791.838807870394</c:v>
                </c:pt>
                <c:pt idx="3025">
                  <c:v>40793.575937500005</c:v>
                </c:pt>
                <c:pt idx="3026">
                  <c:v>40794.847604166665</c:v>
                </c:pt>
                <c:pt idx="3027">
                  <c:v>40795.526909722204</c:v>
                </c:pt>
                <c:pt idx="3028">
                  <c:v>40795.545243055552</c:v>
                </c:pt>
                <c:pt idx="3029">
                  <c:v>40795.587291666656</c:v>
                </c:pt>
                <c:pt idx="3030">
                  <c:v>40795.588275463</c:v>
                </c:pt>
                <c:pt idx="3031">
                  <c:v>40795.664652777778</c:v>
                </c:pt>
                <c:pt idx="3032">
                  <c:v>40795.684155092611</c:v>
                </c:pt>
                <c:pt idx="3033">
                  <c:v>40795.713067129625</c:v>
                </c:pt>
                <c:pt idx="3034">
                  <c:v>40796.521238425943</c:v>
                </c:pt>
                <c:pt idx="3035">
                  <c:v>40796.630416666645</c:v>
                </c:pt>
                <c:pt idx="3036">
                  <c:v>40796.654560185183</c:v>
                </c:pt>
                <c:pt idx="3037">
                  <c:v>40797.125219907408</c:v>
                </c:pt>
                <c:pt idx="3038">
                  <c:v>40798.062060185184</c:v>
                </c:pt>
                <c:pt idx="3039">
                  <c:v>40798.536678240765</c:v>
                </c:pt>
                <c:pt idx="3040">
                  <c:v>40798.71197916667</c:v>
                </c:pt>
                <c:pt idx="3041">
                  <c:v>40800.367280092592</c:v>
                </c:pt>
                <c:pt idx="3042">
                  <c:v>40801.443252314813</c:v>
                </c:pt>
                <c:pt idx="3043">
                  <c:v>40801.513692129629</c:v>
                </c:pt>
                <c:pt idx="3044">
                  <c:v>40801.710011574083</c:v>
                </c:pt>
                <c:pt idx="3045">
                  <c:v>40803.808217592625</c:v>
                </c:pt>
                <c:pt idx="3046">
                  <c:v>40804.686319444496</c:v>
                </c:pt>
                <c:pt idx="3047">
                  <c:v>40809.162314814814</c:v>
                </c:pt>
                <c:pt idx="3048">
                  <c:v>40809.188090277792</c:v>
                </c:pt>
                <c:pt idx="3049">
                  <c:v>40809.225590277776</c:v>
                </c:pt>
                <c:pt idx="3050">
                  <c:v>40809.685960648145</c:v>
                </c:pt>
                <c:pt idx="3051">
                  <c:v>40810.587835648184</c:v>
                </c:pt>
                <c:pt idx="3052">
                  <c:v>40814.359965277792</c:v>
                </c:pt>
                <c:pt idx="3053">
                  <c:v>40817.710300925923</c:v>
                </c:pt>
                <c:pt idx="3054">
                  <c:v>40821.759004629625</c:v>
                </c:pt>
                <c:pt idx="3055">
                  <c:v>40823.520127314805</c:v>
                </c:pt>
                <c:pt idx="3056">
                  <c:v>40823.594340277778</c:v>
                </c:pt>
                <c:pt idx="3057">
                  <c:v>40823.978935185201</c:v>
                </c:pt>
                <c:pt idx="3058">
                  <c:v>40824.618506944476</c:v>
                </c:pt>
                <c:pt idx="3059">
                  <c:v>40824.996377314812</c:v>
                </c:pt>
                <c:pt idx="3060">
                  <c:v>40825.039259259262</c:v>
                </c:pt>
                <c:pt idx="3061">
                  <c:v>40825.07675925926</c:v>
                </c:pt>
                <c:pt idx="3062">
                  <c:v>40830.03638888889</c:v>
                </c:pt>
                <c:pt idx="3063">
                  <c:v>40843.530717592592</c:v>
                </c:pt>
                <c:pt idx="3064">
                  <c:v>40845.78534722222</c:v>
                </c:pt>
                <c:pt idx="3065">
                  <c:v>40846.004930555559</c:v>
                </c:pt>
                <c:pt idx="3066">
                  <c:v>40846.778414351851</c:v>
                </c:pt>
                <c:pt idx="3067">
                  <c:v>40847.375462962955</c:v>
                </c:pt>
                <c:pt idx="3068">
                  <c:v>40847.612384259257</c:v>
                </c:pt>
                <c:pt idx="3069">
                  <c:v>40847.662800925929</c:v>
                </c:pt>
                <c:pt idx="3070">
                  <c:v>40849.105300925927</c:v>
                </c:pt>
                <c:pt idx="3071">
                  <c:v>40849.106365740736</c:v>
                </c:pt>
                <c:pt idx="3072">
                  <c:v>40849.949745370373</c:v>
                </c:pt>
                <c:pt idx="3073">
                  <c:v>40850.918506944479</c:v>
                </c:pt>
                <c:pt idx="3074">
                  <c:v>40853.027951388889</c:v>
                </c:pt>
                <c:pt idx="3075">
                  <c:v>40855.935300925928</c:v>
                </c:pt>
                <c:pt idx="3076">
                  <c:v>40857.018587962986</c:v>
                </c:pt>
                <c:pt idx="3077">
                  <c:v>40857.140902777777</c:v>
                </c:pt>
                <c:pt idx="3078">
                  <c:v>40858.083321759237</c:v>
                </c:pt>
                <c:pt idx="3079">
                  <c:v>40859.982476851852</c:v>
                </c:pt>
                <c:pt idx="3080">
                  <c:v>40862.948310185202</c:v>
                </c:pt>
                <c:pt idx="3081">
                  <c:v>40863.423784722188</c:v>
                </c:pt>
                <c:pt idx="3082">
                  <c:v>40865.596643518504</c:v>
                </c:pt>
                <c:pt idx="3083">
                  <c:v>40866.000486111087</c:v>
                </c:pt>
                <c:pt idx="3084">
                  <c:v>40866.817025462988</c:v>
                </c:pt>
                <c:pt idx="3085">
                  <c:v>40868.168773148172</c:v>
                </c:pt>
                <c:pt idx="3086">
                  <c:v>40868.32912037037</c:v>
                </c:pt>
                <c:pt idx="3087">
                  <c:v>40868.551261574081</c:v>
                </c:pt>
                <c:pt idx="3088">
                  <c:v>40869.188530092615</c:v>
                </c:pt>
                <c:pt idx="3089">
                  <c:v>40870.146597222243</c:v>
                </c:pt>
                <c:pt idx="3090">
                  <c:v>40871.075324074081</c:v>
                </c:pt>
                <c:pt idx="3091">
                  <c:v>40871.650335648184</c:v>
                </c:pt>
                <c:pt idx="3092">
                  <c:v>40872.859918981492</c:v>
                </c:pt>
                <c:pt idx="3093">
                  <c:v>40873.872500000012</c:v>
                </c:pt>
                <c:pt idx="3094">
                  <c:v>40874.981956018542</c:v>
                </c:pt>
                <c:pt idx="3095">
                  <c:v>40876.209849537016</c:v>
                </c:pt>
                <c:pt idx="3096">
                  <c:v>40877.300798611104</c:v>
                </c:pt>
                <c:pt idx="3097">
                  <c:v>40878.654548611114</c:v>
                </c:pt>
                <c:pt idx="3098">
                  <c:v>40879.143831018519</c:v>
                </c:pt>
                <c:pt idx="3099">
                  <c:v>40879.345960648148</c:v>
                </c:pt>
                <c:pt idx="3100">
                  <c:v>40879.765104166632</c:v>
                </c:pt>
                <c:pt idx="3101">
                  <c:v>40880.537731481476</c:v>
                </c:pt>
                <c:pt idx="3102">
                  <c:v>40881.178865740738</c:v>
                </c:pt>
                <c:pt idx="3103">
                  <c:v>40882.121180555507</c:v>
                </c:pt>
                <c:pt idx="3104">
                  <c:v>40882.807291666664</c:v>
                </c:pt>
                <c:pt idx="3105">
                  <c:v>40883.230590277781</c:v>
                </c:pt>
                <c:pt idx="3106">
                  <c:v>40884.918842592611</c:v>
                </c:pt>
                <c:pt idx="3107">
                  <c:v>40885.438993055563</c:v>
                </c:pt>
                <c:pt idx="3108">
                  <c:v>40888.689155092601</c:v>
                </c:pt>
                <c:pt idx="3109">
                  <c:v>40888.944780092592</c:v>
                </c:pt>
                <c:pt idx="3110">
                  <c:v>40890.979675925933</c:v>
                </c:pt>
                <c:pt idx="3111">
                  <c:v>40892.445694444476</c:v>
                </c:pt>
                <c:pt idx="3112">
                  <c:v>40893.20521990741</c:v>
                </c:pt>
                <c:pt idx="3113">
                  <c:v>40893.390636574091</c:v>
                </c:pt>
                <c:pt idx="3114">
                  <c:v>40894.602650462963</c:v>
                </c:pt>
                <c:pt idx="3115">
                  <c:v>40895.257789351854</c:v>
                </c:pt>
                <c:pt idx="3116">
                  <c:v>40895.968854166669</c:v>
                </c:pt>
                <c:pt idx="3117">
                  <c:v>40897.867800925931</c:v>
                </c:pt>
                <c:pt idx="3118">
                  <c:v>40899.953854166692</c:v>
                </c:pt>
                <c:pt idx="3119">
                  <c:v>40903.232858796298</c:v>
                </c:pt>
                <c:pt idx="3120">
                  <c:v>40903.963229166664</c:v>
                </c:pt>
                <c:pt idx="3121">
                  <c:v>40904.133379629624</c:v>
                </c:pt>
                <c:pt idx="3122">
                  <c:v>40906.746782407405</c:v>
                </c:pt>
                <c:pt idx="3123">
                  <c:v>40906.752708333326</c:v>
                </c:pt>
                <c:pt idx="3124">
                  <c:v>40906.756655092613</c:v>
                </c:pt>
                <c:pt idx="3125">
                  <c:v>40907.663032407407</c:v>
                </c:pt>
                <c:pt idx="3126">
                  <c:v>40908.616412037038</c:v>
                </c:pt>
                <c:pt idx="3127">
                  <c:v>40908.623379629607</c:v>
                </c:pt>
                <c:pt idx="3128">
                  <c:v>40910.493032407408</c:v>
                </c:pt>
                <c:pt idx="3129">
                  <c:v>40912.498298611114</c:v>
                </c:pt>
                <c:pt idx="3130">
                  <c:v>40912.830810185202</c:v>
                </c:pt>
                <c:pt idx="3131">
                  <c:v>40913.011168981458</c:v>
                </c:pt>
                <c:pt idx="3132">
                  <c:v>40915.077094907407</c:v>
                </c:pt>
                <c:pt idx="3133">
                  <c:v>40915.115300925929</c:v>
                </c:pt>
                <c:pt idx="3134">
                  <c:v>40915.793020833291</c:v>
                </c:pt>
                <c:pt idx="3135">
                  <c:v>40915.850370370397</c:v>
                </c:pt>
                <c:pt idx="3136">
                  <c:v>40915.98763888891</c:v>
                </c:pt>
                <c:pt idx="3137">
                  <c:v>40916.904432870368</c:v>
                </c:pt>
                <c:pt idx="3138">
                  <c:v>40917.384155092623</c:v>
                </c:pt>
                <c:pt idx="3139">
                  <c:v>40919.072152777779</c:v>
                </c:pt>
                <c:pt idx="3140">
                  <c:v>40919.083969907406</c:v>
                </c:pt>
                <c:pt idx="3141">
                  <c:v>40920.151284722226</c:v>
                </c:pt>
                <c:pt idx="3142">
                  <c:v>40921.290763888865</c:v>
                </c:pt>
                <c:pt idx="3143">
                  <c:v>40922.300289351871</c:v>
                </c:pt>
                <c:pt idx="3144">
                  <c:v>40923.132361111093</c:v>
                </c:pt>
                <c:pt idx="3145">
                  <c:v>40923.879375000011</c:v>
                </c:pt>
                <c:pt idx="3146">
                  <c:v>40924.448310185202</c:v>
                </c:pt>
                <c:pt idx="3147">
                  <c:v>40925.003854166665</c:v>
                </c:pt>
                <c:pt idx="3148">
                  <c:v>40925.782893518517</c:v>
                </c:pt>
                <c:pt idx="3149">
                  <c:v>40926.289618055562</c:v>
                </c:pt>
                <c:pt idx="3150">
                  <c:v>40928.027430555529</c:v>
                </c:pt>
                <c:pt idx="3151">
                  <c:v>40928.951574074104</c:v>
                </c:pt>
                <c:pt idx="3152">
                  <c:v>40930.175462962943</c:v>
                </c:pt>
                <c:pt idx="3153">
                  <c:v>40931.90929398148</c:v>
                </c:pt>
                <c:pt idx="3154">
                  <c:v>40933.801064814805</c:v>
                </c:pt>
                <c:pt idx="3155">
                  <c:v>40933.927025462966</c:v>
                </c:pt>
                <c:pt idx="3156">
                  <c:v>40937.876261574092</c:v>
                </c:pt>
                <c:pt idx="3157">
                  <c:v>40937.880208333343</c:v>
                </c:pt>
                <c:pt idx="3158">
                  <c:v>40938.143240740734</c:v>
                </c:pt>
                <c:pt idx="3159">
                  <c:v>40939.046921296322</c:v>
                </c:pt>
                <c:pt idx="3160">
                  <c:v>40940.382546296343</c:v>
                </c:pt>
                <c:pt idx="3161">
                  <c:v>40940.396064814806</c:v>
                </c:pt>
                <c:pt idx="3162">
                  <c:v>40941.526342592595</c:v>
                </c:pt>
                <c:pt idx="3163">
                  <c:v>40941.535925925928</c:v>
                </c:pt>
                <c:pt idx="3164">
                  <c:v>40942.038946759254</c:v>
                </c:pt>
                <c:pt idx="3165">
                  <c:v>40942.963599537034</c:v>
                </c:pt>
                <c:pt idx="3166">
                  <c:v>40944.425497685166</c:v>
                </c:pt>
                <c:pt idx="3167">
                  <c:v>40944.836331018538</c:v>
                </c:pt>
                <c:pt idx="3168">
                  <c:v>40946.333784722199</c:v>
                </c:pt>
                <c:pt idx="3169">
                  <c:v>40949.815185185187</c:v>
                </c:pt>
                <c:pt idx="3170">
                  <c:v>40950.031990740725</c:v>
                </c:pt>
                <c:pt idx="3171">
                  <c:v>40950.970208333332</c:v>
                </c:pt>
                <c:pt idx="3172">
                  <c:v>40950.994004629625</c:v>
                </c:pt>
                <c:pt idx="3173">
                  <c:v>40952.811805555553</c:v>
                </c:pt>
                <c:pt idx="3174">
                  <c:v>40956.476979166669</c:v>
                </c:pt>
                <c:pt idx="3175">
                  <c:v>40956.506180555531</c:v>
                </c:pt>
                <c:pt idx="3176">
                  <c:v>40962.05746527778</c:v>
                </c:pt>
                <c:pt idx="3177">
                  <c:v>40964.709930555531</c:v>
                </c:pt>
                <c:pt idx="3178">
                  <c:v>40964.783206018517</c:v>
                </c:pt>
                <c:pt idx="3179">
                  <c:v>40964.855439814812</c:v>
                </c:pt>
                <c:pt idx="3180">
                  <c:v>40965.766342592586</c:v>
                </c:pt>
                <c:pt idx="3181">
                  <c:v>40966.8908912037</c:v>
                </c:pt>
                <c:pt idx="3182">
                  <c:v>40967.197824074072</c:v>
                </c:pt>
                <c:pt idx="3183">
                  <c:v>40967.961041666633</c:v>
                </c:pt>
                <c:pt idx="3184">
                  <c:v>40969.233784722179</c:v>
                </c:pt>
                <c:pt idx="3185">
                  <c:v>40971.900543981479</c:v>
                </c:pt>
                <c:pt idx="3186">
                  <c:v>40974.273182870333</c:v>
                </c:pt>
                <c:pt idx="3187">
                  <c:v>40975.498668981476</c:v>
                </c:pt>
                <c:pt idx="3188">
                  <c:v>40976.926238425956</c:v>
                </c:pt>
                <c:pt idx="3189">
                  <c:v>40977.049039351848</c:v>
                </c:pt>
                <c:pt idx="3190">
                  <c:v>40978.037106481475</c:v>
                </c:pt>
                <c:pt idx="3191">
                  <c:v>40979.778587962966</c:v>
                </c:pt>
                <c:pt idx="3192">
                  <c:v>40980.727962962927</c:v>
                </c:pt>
                <c:pt idx="3193">
                  <c:v>40980.762048611068</c:v>
                </c:pt>
                <c:pt idx="3194">
                  <c:v>40981.03125</c:v>
                </c:pt>
                <c:pt idx="3195">
                  <c:v>40982.514305555553</c:v>
                </c:pt>
                <c:pt idx="3196">
                  <c:v>40982.621134259229</c:v>
                </c:pt>
                <c:pt idx="3197">
                  <c:v>40983.399340277778</c:v>
                </c:pt>
                <c:pt idx="3198">
                  <c:v>40984.551956018542</c:v>
                </c:pt>
                <c:pt idx="3199">
                  <c:v>40984.830486111088</c:v>
                </c:pt>
                <c:pt idx="3200">
                  <c:v>40985.684108796297</c:v>
                </c:pt>
                <c:pt idx="3201">
                  <c:v>40988.036203703705</c:v>
                </c:pt>
                <c:pt idx="3202">
                  <c:v>40988.835555555561</c:v>
                </c:pt>
                <c:pt idx="3203">
                  <c:v>40993.41878472222</c:v>
                </c:pt>
                <c:pt idx="3204">
                  <c:v>40994.004537037043</c:v>
                </c:pt>
                <c:pt idx="3205">
                  <c:v>40997.037824074083</c:v>
                </c:pt>
                <c:pt idx="3206">
                  <c:v>40997.541087962964</c:v>
                </c:pt>
                <c:pt idx="3207">
                  <c:v>40997.554166666654</c:v>
                </c:pt>
                <c:pt idx="3208">
                  <c:v>40999.700879629629</c:v>
                </c:pt>
                <c:pt idx="3209">
                  <c:v>40999.945451388892</c:v>
                </c:pt>
                <c:pt idx="3210">
                  <c:v>40999.988391203711</c:v>
                </c:pt>
                <c:pt idx="3211">
                  <c:v>41000.365740740715</c:v>
                </c:pt>
                <c:pt idx="3212">
                  <c:v>41002.38449074074</c:v>
                </c:pt>
                <c:pt idx="3213">
                  <c:v>41003.521701388876</c:v>
                </c:pt>
                <c:pt idx="3214">
                  <c:v>41005.783645833297</c:v>
                </c:pt>
                <c:pt idx="3215">
                  <c:v>41006.267766203659</c:v>
                </c:pt>
                <c:pt idx="3216">
                  <c:v>41006.380115740743</c:v>
                </c:pt>
                <c:pt idx="3217">
                  <c:v>41006.380856481504</c:v>
                </c:pt>
                <c:pt idx="3218">
                  <c:v>41007.091817129629</c:v>
                </c:pt>
                <c:pt idx="3219">
                  <c:v>41011.096481481458</c:v>
                </c:pt>
                <c:pt idx="3220">
                  <c:v>41011.618900462963</c:v>
                </c:pt>
                <c:pt idx="3221">
                  <c:v>41012.260636574072</c:v>
                </c:pt>
                <c:pt idx="3222">
                  <c:v>41013.222581018505</c:v>
                </c:pt>
                <c:pt idx="3223">
                  <c:v>41013.37427083333</c:v>
                </c:pt>
                <c:pt idx="3224">
                  <c:v>41013.82671296296</c:v>
                </c:pt>
                <c:pt idx="3225">
                  <c:v>41016.769421296274</c:v>
                </c:pt>
                <c:pt idx="3226">
                  <c:v>41018.79974537035</c:v>
                </c:pt>
                <c:pt idx="3227">
                  <c:v>41019.631759259239</c:v>
                </c:pt>
                <c:pt idx="3228">
                  <c:v>41020.20826388889</c:v>
                </c:pt>
                <c:pt idx="3229">
                  <c:v>41020.477465277778</c:v>
                </c:pt>
                <c:pt idx="3230">
                  <c:v>41020.892754629625</c:v>
                </c:pt>
                <c:pt idx="3231">
                  <c:v>41024.179074074083</c:v>
                </c:pt>
                <c:pt idx="3232">
                  <c:v>41024.553333333337</c:v>
                </c:pt>
                <c:pt idx="3233">
                  <c:v>41025.364178240743</c:v>
                </c:pt>
                <c:pt idx="3234">
                  <c:v>41026.210740740724</c:v>
                </c:pt>
                <c:pt idx="3235">
                  <c:v>41026.356226851873</c:v>
                </c:pt>
                <c:pt idx="3236">
                  <c:v>41028.177511574082</c:v>
                </c:pt>
                <c:pt idx="3237">
                  <c:v>41028.491134259239</c:v>
                </c:pt>
                <c:pt idx="3238">
                  <c:v>41028.524062499993</c:v>
                </c:pt>
                <c:pt idx="3239">
                  <c:v>41029.701261574075</c:v>
                </c:pt>
                <c:pt idx="3240">
                  <c:v>41031.562951388893</c:v>
                </c:pt>
                <c:pt idx="3241">
                  <c:v>41033.541504629626</c:v>
                </c:pt>
                <c:pt idx="3242">
                  <c:v>41034.033356481479</c:v>
                </c:pt>
                <c:pt idx="3243">
                  <c:v>41035.01107638891</c:v>
                </c:pt>
                <c:pt idx="3244">
                  <c:v>41035.08761574074</c:v>
                </c:pt>
                <c:pt idx="3245">
                  <c:v>41035.511655092603</c:v>
                </c:pt>
                <c:pt idx="3246">
                  <c:v>41039.04828703704</c:v>
                </c:pt>
                <c:pt idx="3247">
                  <c:v>41039.092060185176</c:v>
                </c:pt>
                <c:pt idx="3248">
                  <c:v>41039.847835648194</c:v>
                </c:pt>
                <c:pt idx="3249">
                  <c:v>41040.458067129643</c:v>
                </c:pt>
                <c:pt idx="3250">
                  <c:v>41041.393981481458</c:v>
                </c:pt>
                <c:pt idx="3251">
                  <c:v>41041.476435185192</c:v>
                </c:pt>
                <c:pt idx="3252">
                  <c:v>41041.515671296322</c:v>
                </c:pt>
                <c:pt idx="3253">
                  <c:v>41043.411053240743</c:v>
                </c:pt>
                <c:pt idx="3254">
                  <c:v>41043.465671296297</c:v>
                </c:pt>
                <c:pt idx="3255">
                  <c:v>41044.578668981485</c:v>
                </c:pt>
                <c:pt idx="3256">
                  <c:v>41046.439143518495</c:v>
                </c:pt>
                <c:pt idx="3257">
                  <c:v>41047.271296296298</c:v>
                </c:pt>
                <c:pt idx="3258">
                  <c:v>41047.581909722205</c:v>
                </c:pt>
                <c:pt idx="3259">
                  <c:v>41049.077997685185</c:v>
                </c:pt>
                <c:pt idx="3260">
                  <c:v>41051.257395833309</c:v>
                </c:pt>
                <c:pt idx="3261">
                  <c:v>41053.022557870368</c:v>
                </c:pt>
                <c:pt idx="3262">
                  <c:v>41053.022581018522</c:v>
                </c:pt>
                <c:pt idx="3263">
                  <c:v>41053.099259259259</c:v>
                </c:pt>
                <c:pt idx="3264">
                  <c:v>41056.893483796273</c:v>
                </c:pt>
                <c:pt idx="3265">
                  <c:v>41058.948553240771</c:v>
                </c:pt>
                <c:pt idx="3266">
                  <c:v>41059.007430555554</c:v>
                </c:pt>
                <c:pt idx="3267">
                  <c:v>41059.289421296286</c:v>
                </c:pt>
                <c:pt idx="3268">
                  <c:v>41059.296249999999</c:v>
                </c:pt>
                <c:pt idx="3269">
                  <c:v>41059.369583333326</c:v>
                </c:pt>
                <c:pt idx="3270">
                  <c:v>41060.047962962955</c:v>
                </c:pt>
                <c:pt idx="3271">
                  <c:v>41060.872152777782</c:v>
                </c:pt>
                <c:pt idx="3272">
                  <c:v>41062.957060185188</c:v>
                </c:pt>
                <c:pt idx="3273">
                  <c:v>41063.379884259259</c:v>
                </c:pt>
                <c:pt idx="3274">
                  <c:v>41063.552534722243</c:v>
                </c:pt>
                <c:pt idx="3275">
                  <c:v>41064.073078703681</c:v>
                </c:pt>
                <c:pt idx="3276">
                  <c:v>41064.432870370394</c:v>
                </c:pt>
                <c:pt idx="3277">
                  <c:v>41064.831562499996</c:v>
                </c:pt>
                <c:pt idx="3278">
                  <c:v>41065.899826388893</c:v>
                </c:pt>
                <c:pt idx="3279">
                  <c:v>41068.481273148194</c:v>
                </c:pt>
                <c:pt idx="3280">
                  <c:v>41069.667546296296</c:v>
                </c:pt>
                <c:pt idx="3281">
                  <c:v>41071.097592592596</c:v>
                </c:pt>
                <c:pt idx="3282">
                  <c:v>41071.32335648148</c:v>
                </c:pt>
                <c:pt idx="3283">
                  <c:v>41071.875625000001</c:v>
                </c:pt>
                <c:pt idx="3284">
                  <c:v>41071.922835648176</c:v>
                </c:pt>
                <c:pt idx="3285">
                  <c:v>41074.297326388885</c:v>
                </c:pt>
                <c:pt idx="3286">
                  <c:v>41076.272997685184</c:v>
                </c:pt>
                <c:pt idx="3287">
                  <c:v>41076.739143518484</c:v>
                </c:pt>
                <c:pt idx="3288">
                  <c:v>41083.150162037025</c:v>
                </c:pt>
                <c:pt idx="3289">
                  <c:v>41083.203252314815</c:v>
                </c:pt>
                <c:pt idx="3290">
                  <c:v>41083.991099537016</c:v>
                </c:pt>
                <c:pt idx="3291">
                  <c:v>41084.570347222223</c:v>
                </c:pt>
                <c:pt idx="3292">
                  <c:v>41086.391932870371</c:v>
                </c:pt>
                <c:pt idx="3293">
                  <c:v>41088.882233796336</c:v>
                </c:pt>
                <c:pt idx="3294">
                  <c:v>41090.144189814804</c:v>
                </c:pt>
                <c:pt idx="3295">
                  <c:v>41091.88881944451</c:v>
                </c:pt>
                <c:pt idx="3296">
                  <c:v>41095.367407407408</c:v>
                </c:pt>
                <c:pt idx="3297">
                  <c:v>41095.371747685174</c:v>
                </c:pt>
                <c:pt idx="3298">
                  <c:v>41096.404733796298</c:v>
                </c:pt>
                <c:pt idx="3299">
                  <c:v>41099.048263888893</c:v>
                </c:pt>
                <c:pt idx="3300">
                  <c:v>41101.828923611087</c:v>
                </c:pt>
                <c:pt idx="3301">
                  <c:v>41105.043310185189</c:v>
                </c:pt>
                <c:pt idx="3302">
                  <c:v>41109.148877314838</c:v>
                </c:pt>
                <c:pt idx="3303">
                  <c:v>41113.783240740726</c:v>
                </c:pt>
                <c:pt idx="3304">
                  <c:v>41113.875300925931</c:v>
                </c:pt>
                <c:pt idx="3305">
                  <c:v>41113.897916666654</c:v>
                </c:pt>
                <c:pt idx="3306">
                  <c:v>41114.573078703681</c:v>
                </c:pt>
                <c:pt idx="3307">
                  <c:v>41115.438738425953</c:v>
                </c:pt>
                <c:pt idx="3308">
                  <c:v>41116.932766203681</c:v>
                </c:pt>
                <c:pt idx="3309">
                  <c:v>41116.952199074105</c:v>
                </c:pt>
                <c:pt idx="3310">
                  <c:v>41119.140601851854</c:v>
                </c:pt>
                <c:pt idx="3311">
                  <c:v>41119.549722222226</c:v>
                </c:pt>
                <c:pt idx="3312">
                  <c:v>41121.138599537036</c:v>
                </c:pt>
                <c:pt idx="3313">
                  <c:v>41121.152916666666</c:v>
                </c:pt>
                <c:pt idx="3314">
                  <c:v>41122.307314814818</c:v>
                </c:pt>
                <c:pt idx="3315">
                  <c:v>41128.779583333315</c:v>
                </c:pt>
                <c:pt idx="3316">
                  <c:v>41133.907164351855</c:v>
                </c:pt>
                <c:pt idx="3317">
                  <c:v>41134.980405092603</c:v>
                </c:pt>
                <c:pt idx="3318">
                  <c:v>41135.972118055579</c:v>
                </c:pt>
                <c:pt idx="3319">
                  <c:v>41136.097372685166</c:v>
                </c:pt>
                <c:pt idx="3320">
                  <c:v>41141.081203703681</c:v>
                </c:pt>
                <c:pt idx="3321">
                  <c:v>41145.047650462962</c:v>
                </c:pt>
                <c:pt idx="3322">
                  <c:v>41145.195405092585</c:v>
                </c:pt>
                <c:pt idx="3323">
                  <c:v>41145.449687500004</c:v>
                </c:pt>
                <c:pt idx="3324">
                  <c:v>41147.682384259257</c:v>
                </c:pt>
                <c:pt idx="3325">
                  <c:v>41155.071898148184</c:v>
                </c:pt>
                <c:pt idx="3326">
                  <c:v>41155.36509259259</c:v>
                </c:pt>
                <c:pt idx="3327">
                  <c:v>41158.836921296293</c:v>
                </c:pt>
                <c:pt idx="3328">
                  <c:v>41159.049756944441</c:v>
                </c:pt>
                <c:pt idx="3329">
                  <c:v>41159.927847222221</c:v>
                </c:pt>
                <c:pt idx="3330">
                  <c:v>41162.869027777779</c:v>
                </c:pt>
                <c:pt idx="3331">
                  <c:v>41166.447349537026</c:v>
                </c:pt>
                <c:pt idx="3332">
                  <c:v>41168.58982638891</c:v>
                </c:pt>
                <c:pt idx="3333">
                  <c:v>41168.959062500006</c:v>
                </c:pt>
                <c:pt idx="3334">
                  <c:v>41169.930289351862</c:v>
                </c:pt>
                <c:pt idx="3335">
                  <c:v>41170.935891203706</c:v>
                </c:pt>
                <c:pt idx="3336">
                  <c:v>41172.483645833308</c:v>
                </c:pt>
                <c:pt idx="3337">
                  <c:v>41172.68105324074</c:v>
                </c:pt>
                <c:pt idx="3338">
                  <c:v>41174.456087962986</c:v>
                </c:pt>
                <c:pt idx="3339">
                  <c:v>41175.682245370394</c:v>
                </c:pt>
                <c:pt idx="3340">
                  <c:v>41175.963819444471</c:v>
                </c:pt>
                <c:pt idx="3341">
                  <c:v>41181.097708333313</c:v>
                </c:pt>
                <c:pt idx="3342">
                  <c:v>41183.068715277783</c:v>
                </c:pt>
                <c:pt idx="3343">
                  <c:v>41183.760914351835</c:v>
                </c:pt>
                <c:pt idx="3344">
                  <c:v>41184.807604166665</c:v>
                </c:pt>
                <c:pt idx="3345">
                  <c:v>41187.207719907405</c:v>
                </c:pt>
                <c:pt idx="3346">
                  <c:v>41187.411550925943</c:v>
                </c:pt>
                <c:pt idx="3347">
                  <c:v>41188.891273148176</c:v>
                </c:pt>
                <c:pt idx="3348">
                  <c:v>41193.089641203704</c:v>
                </c:pt>
                <c:pt idx="3349">
                  <c:v>41193.741759259254</c:v>
                </c:pt>
                <c:pt idx="3350">
                  <c:v>41193.757766203671</c:v>
                </c:pt>
                <c:pt idx="3351">
                  <c:v>41193.817094907412</c:v>
                </c:pt>
                <c:pt idx="3352">
                  <c:v>41194.661747685139</c:v>
                </c:pt>
                <c:pt idx="3353">
                  <c:v>41194.846875000025</c:v>
                </c:pt>
                <c:pt idx="3354">
                  <c:v>41194.911817129643</c:v>
                </c:pt>
                <c:pt idx="3355">
                  <c:v>41196.132719907408</c:v>
                </c:pt>
                <c:pt idx="3356">
                  <c:v>41200.288217592613</c:v>
                </c:pt>
                <c:pt idx="3357">
                  <c:v>41200.294884259238</c:v>
                </c:pt>
                <c:pt idx="3358">
                  <c:v>41200.324629629627</c:v>
                </c:pt>
                <c:pt idx="3359">
                  <c:v>41200.512962962966</c:v>
                </c:pt>
                <c:pt idx="3360">
                  <c:v>41201.013622685176</c:v>
                </c:pt>
                <c:pt idx="3361">
                  <c:v>41201.130381944444</c:v>
                </c:pt>
                <c:pt idx="3362">
                  <c:v>41201.908275463</c:v>
                </c:pt>
                <c:pt idx="3363">
                  <c:v>41202.611550925933</c:v>
                </c:pt>
                <c:pt idx="3364">
                  <c:v>41206.020509259259</c:v>
                </c:pt>
                <c:pt idx="3365">
                  <c:v>41207.572361111088</c:v>
                </c:pt>
                <c:pt idx="3366">
                  <c:v>41207.901990740735</c:v>
                </c:pt>
                <c:pt idx="3367">
                  <c:v>41207.938078703701</c:v>
                </c:pt>
                <c:pt idx="3368">
                  <c:v>41209.412592592613</c:v>
                </c:pt>
                <c:pt idx="3369">
                  <c:v>41212.299062499987</c:v>
                </c:pt>
                <c:pt idx="3370">
                  <c:v>41215.090775462966</c:v>
                </c:pt>
                <c:pt idx="3371">
                  <c:v>41215.441898148194</c:v>
                </c:pt>
                <c:pt idx="3372">
                  <c:v>41216.307210648185</c:v>
                </c:pt>
                <c:pt idx="3373">
                  <c:v>41219.63559027778</c:v>
                </c:pt>
                <c:pt idx="3374">
                  <c:v>41220.146203703705</c:v>
                </c:pt>
                <c:pt idx="3375">
                  <c:v>41222.790752314795</c:v>
                </c:pt>
                <c:pt idx="3376">
                  <c:v>41224.074907407412</c:v>
                </c:pt>
                <c:pt idx="3377">
                  <c:v>41224.086643518516</c:v>
                </c:pt>
                <c:pt idx="3378">
                  <c:v>41226.743819444477</c:v>
                </c:pt>
                <c:pt idx="3379">
                  <c:v>41226.771666666624</c:v>
                </c:pt>
                <c:pt idx="3380">
                  <c:v>41227.921851851854</c:v>
                </c:pt>
                <c:pt idx="3381">
                  <c:v>41228.187604166655</c:v>
                </c:pt>
                <c:pt idx="3382">
                  <c:v>41229.245578703682</c:v>
                </c:pt>
                <c:pt idx="3383">
                  <c:v>41229.548379629632</c:v>
                </c:pt>
                <c:pt idx="3384">
                  <c:v>41229.564050925932</c:v>
                </c:pt>
                <c:pt idx="3385">
                  <c:v>41230.042824074095</c:v>
                </c:pt>
                <c:pt idx="3386">
                  <c:v>41230.087418981479</c:v>
                </c:pt>
                <c:pt idx="3387">
                  <c:v>41230.632199074083</c:v>
                </c:pt>
                <c:pt idx="3388">
                  <c:v>41230.987557870394</c:v>
                </c:pt>
                <c:pt idx="3389">
                  <c:v>41231.110775462963</c:v>
                </c:pt>
                <c:pt idx="3390">
                  <c:v>41232.558773148194</c:v>
                </c:pt>
                <c:pt idx="3391">
                  <c:v>41233.063414351855</c:v>
                </c:pt>
                <c:pt idx="3392">
                  <c:v>41233.133993055555</c:v>
                </c:pt>
                <c:pt idx="3393">
                  <c:v>41234.052650462989</c:v>
                </c:pt>
                <c:pt idx="3394">
                  <c:v>41234.094085648147</c:v>
                </c:pt>
                <c:pt idx="3395">
                  <c:v>41235.969097222223</c:v>
                </c:pt>
                <c:pt idx="3396">
                  <c:v>41235.96912037037</c:v>
                </c:pt>
                <c:pt idx="3397">
                  <c:v>41235.986400462985</c:v>
                </c:pt>
                <c:pt idx="3398">
                  <c:v>41235.991631944446</c:v>
                </c:pt>
                <c:pt idx="3399">
                  <c:v>41239.787175925929</c:v>
                </c:pt>
                <c:pt idx="3400">
                  <c:v>41242.311261574083</c:v>
                </c:pt>
                <c:pt idx="3401">
                  <c:v>41243.269537037035</c:v>
                </c:pt>
                <c:pt idx="3402">
                  <c:v>41243.288703703678</c:v>
                </c:pt>
                <c:pt idx="3403">
                  <c:v>41243.437523148175</c:v>
                </c:pt>
                <c:pt idx="3404">
                  <c:v>41243.781087962954</c:v>
                </c:pt>
                <c:pt idx="3405">
                  <c:v>41244.264745370354</c:v>
                </c:pt>
                <c:pt idx="3406">
                  <c:v>41244.618495370392</c:v>
                </c:pt>
                <c:pt idx="3407">
                  <c:v>41247.828148148175</c:v>
                </c:pt>
                <c:pt idx="3408">
                  <c:v>41247.917928240742</c:v>
                </c:pt>
                <c:pt idx="3409">
                  <c:v>41251.04246527778</c:v>
                </c:pt>
                <c:pt idx="3410">
                  <c:v>41251.057013888909</c:v>
                </c:pt>
                <c:pt idx="3411">
                  <c:v>41252.236469907388</c:v>
                </c:pt>
                <c:pt idx="3412">
                  <c:v>41252.679340277777</c:v>
                </c:pt>
                <c:pt idx="3413">
                  <c:v>41256.102812500001</c:v>
                </c:pt>
                <c:pt idx="3414">
                  <c:v>41256.102824074092</c:v>
                </c:pt>
                <c:pt idx="3415">
                  <c:v>41258.187268518515</c:v>
                </c:pt>
                <c:pt idx="3416">
                  <c:v>41259.897743055531</c:v>
                </c:pt>
                <c:pt idx="3417">
                  <c:v>41260.042407407411</c:v>
                </c:pt>
                <c:pt idx="3418">
                  <c:v>41260.906631944476</c:v>
                </c:pt>
                <c:pt idx="3419">
                  <c:v>41260.906828703701</c:v>
                </c:pt>
                <c:pt idx="3420">
                  <c:v>41260.919479166667</c:v>
                </c:pt>
                <c:pt idx="3421">
                  <c:v>41260.976307870369</c:v>
                </c:pt>
                <c:pt idx="3422">
                  <c:v>41261.021446759216</c:v>
                </c:pt>
                <c:pt idx="3423">
                  <c:v>41261.031805555554</c:v>
                </c:pt>
                <c:pt idx="3424">
                  <c:v>41264.532013888893</c:v>
                </c:pt>
                <c:pt idx="3425">
                  <c:v>41275.68560185183</c:v>
                </c:pt>
                <c:pt idx="3426">
                  <c:v>41276.485405092593</c:v>
                </c:pt>
                <c:pt idx="3427">
                  <c:v>41276.493043981449</c:v>
                </c:pt>
                <c:pt idx="3428">
                  <c:v>41276.536504629628</c:v>
                </c:pt>
                <c:pt idx="3429">
                  <c:v>41276.538923611079</c:v>
                </c:pt>
                <c:pt idx="3430">
                  <c:v>41276.610706018517</c:v>
                </c:pt>
                <c:pt idx="3431">
                  <c:v>41276.826643518521</c:v>
                </c:pt>
                <c:pt idx="3432">
                  <c:v>41278.845370370393</c:v>
                </c:pt>
                <c:pt idx="3433">
                  <c:v>41282.257280092592</c:v>
                </c:pt>
                <c:pt idx="3434">
                  <c:v>41285.929085648146</c:v>
                </c:pt>
                <c:pt idx="3435">
                  <c:v>41287.105613425942</c:v>
                </c:pt>
                <c:pt idx="3436">
                  <c:v>41287.178344907406</c:v>
                </c:pt>
                <c:pt idx="3437">
                  <c:v>41288.807152777779</c:v>
                </c:pt>
                <c:pt idx="3438">
                  <c:v>41289.744976851835</c:v>
                </c:pt>
                <c:pt idx="3439">
                  <c:v>41289.839571759258</c:v>
                </c:pt>
                <c:pt idx="3440">
                  <c:v>41290.089189814804</c:v>
                </c:pt>
                <c:pt idx="3441">
                  <c:v>41290.433622685174</c:v>
                </c:pt>
                <c:pt idx="3442">
                  <c:v>41296.20815972222</c:v>
                </c:pt>
                <c:pt idx="3443">
                  <c:v>41297.91800925928</c:v>
                </c:pt>
                <c:pt idx="3444">
                  <c:v>41298.468993055561</c:v>
                </c:pt>
                <c:pt idx="3445">
                  <c:v>41299.375509259262</c:v>
                </c:pt>
                <c:pt idx="3446">
                  <c:v>41300.012488425942</c:v>
                </c:pt>
                <c:pt idx="3447">
                  <c:v>41300.083368055559</c:v>
                </c:pt>
                <c:pt idx="3448">
                  <c:v>41302.095740740704</c:v>
                </c:pt>
                <c:pt idx="3449">
                  <c:v>41302.881469907406</c:v>
                </c:pt>
                <c:pt idx="3450">
                  <c:v>41303.944699074105</c:v>
                </c:pt>
                <c:pt idx="3451">
                  <c:v>41308.133587962955</c:v>
                </c:pt>
                <c:pt idx="3452">
                  <c:v>41309.038136574083</c:v>
                </c:pt>
                <c:pt idx="3453">
                  <c:v>41311.878368055579</c:v>
                </c:pt>
                <c:pt idx="3454">
                  <c:v>41312.14135416667</c:v>
                </c:pt>
                <c:pt idx="3455">
                  <c:v>41313.850231481505</c:v>
                </c:pt>
                <c:pt idx="3456">
                  <c:v>41313.913252314836</c:v>
                </c:pt>
                <c:pt idx="3457">
                  <c:v>41315.714375000003</c:v>
                </c:pt>
                <c:pt idx="3458">
                  <c:v>41315.749571759254</c:v>
                </c:pt>
                <c:pt idx="3459">
                  <c:v>41315.955266203702</c:v>
                </c:pt>
                <c:pt idx="3460">
                  <c:v>41315.983865740738</c:v>
                </c:pt>
                <c:pt idx="3461">
                  <c:v>41317.115312500006</c:v>
                </c:pt>
                <c:pt idx="3462">
                  <c:v>41317.872407407413</c:v>
                </c:pt>
                <c:pt idx="3463">
                  <c:v>41319.580868055578</c:v>
                </c:pt>
                <c:pt idx="3464">
                  <c:v>41319.737430555528</c:v>
                </c:pt>
                <c:pt idx="3465">
                  <c:v>41321.039097222223</c:v>
                </c:pt>
                <c:pt idx="3466">
                  <c:v>41325.354861111111</c:v>
                </c:pt>
                <c:pt idx="3467">
                  <c:v>41325.75803240743</c:v>
                </c:pt>
                <c:pt idx="3468">
                  <c:v>41325.771828703677</c:v>
                </c:pt>
                <c:pt idx="3469">
                  <c:v>41325.774421296286</c:v>
                </c:pt>
                <c:pt idx="3470">
                  <c:v>41325.776342592595</c:v>
                </c:pt>
                <c:pt idx="3471">
                  <c:v>41325.776493055557</c:v>
                </c:pt>
                <c:pt idx="3472">
                  <c:v>41325.898425925923</c:v>
                </c:pt>
                <c:pt idx="3473">
                  <c:v>41325.987800925941</c:v>
                </c:pt>
                <c:pt idx="3474">
                  <c:v>41326.044282407413</c:v>
                </c:pt>
                <c:pt idx="3475">
                  <c:v>41326.045983796284</c:v>
                </c:pt>
                <c:pt idx="3476">
                  <c:v>41326.048437500001</c:v>
                </c:pt>
                <c:pt idx="3477">
                  <c:v>41326.049629629626</c:v>
                </c:pt>
                <c:pt idx="3478">
                  <c:v>41326.068078703705</c:v>
                </c:pt>
                <c:pt idx="3479">
                  <c:v>41326.131319444466</c:v>
                </c:pt>
                <c:pt idx="3480">
                  <c:v>41327.3046412037</c:v>
                </c:pt>
                <c:pt idx="3481">
                  <c:v>41328.029942129608</c:v>
                </c:pt>
                <c:pt idx="3482">
                  <c:v>41328.190474537005</c:v>
                </c:pt>
                <c:pt idx="3483">
                  <c:v>41328.190902777758</c:v>
                </c:pt>
                <c:pt idx="3484">
                  <c:v>41328.206724537013</c:v>
                </c:pt>
                <c:pt idx="3485">
                  <c:v>41329.711655092593</c:v>
                </c:pt>
                <c:pt idx="3486">
                  <c:v>41330.892951388909</c:v>
                </c:pt>
                <c:pt idx="3487">
                  <c:v>41331.036064814805</c:v>
                </c:pt>
                <c:pt idx="3488">
                  <c:v>41331.036296296326</c:v>
                </c:pt>
                <c:pt idx="3489">
                  <c:v>41331.583379629628</c:v>
                </c:pt>
                <c:pt idx="3490">
                  <c:v>41332.196064814794</c:v>
                </c:pt>
                <c:pt idx="3491">
                  <c:v>41333.871273148194</c:v>
                </c:pt>
                <c:pt idx="3492">
                  <c:v>41333.881458333337</c:v>
                </c:pt>
                <c:pt idx="3493">
                  <c:v>41334.285023148172</c:v>
                </c:pt>
                <c:pt idx="3494">
                  <c:v>41337.068229166667</c:v>
                </c:pt>
                <c:pt idx="3495">
                  <c:v>41337.115254629629</c:v>
                </c:pt>
                <c:pt idx="3496">
                  <c:v>41338.363842592589</c:v>
                </c:pt>
                <c:pt idx="3497">
                  <c:v>41338.672141203671</c:v>
                </c:pt>
                <c:pt idx="3498">
                  <c:v>41338.672754629624</c:v>
                </c:pt>
                <c:pt idx="3499">
                  <c:v>41338.702916666654</c:v>
                </c:pt>
                <c:pt idx="3500">
                  <c:v>41339.697187499987</c:v>
                </c:pt>
                <c:pt idx="3501">
                  <c:v>41340.690347222226</c:v>
                </c:pt>
                <c:pt idx="3502">
                  <c:v>41341.294166666623</c:v>
                </c:pt>
                <c:pt idx="3503">
                  <c:v>41342.079050925931</c:v>
                </c:pt>
                <c:pt idx="3504">
                  <c:v>41342.367905092593</c:v>
                </c:pt>
                <c:pt idx="3505">
                  <c:v>41343.052303240765</c:v>
                </c:pt>
                <c:pt idx="3506">
                  <c:v>41343.234756944446</c:v>
                </c:pt>
                <c:pt idx="3507">
                  <c:v>41343.238425925927</c:v>
                </c:pt>
                <c:pt idx="3508">
                  <c:v>41343.241840277777</c:v>
                </c:pt>
                <c:pt idx="3509">
                  <c:v>41343.244826388909</c:v>
                </c:pt>
                <c:pt idx="3510">
                  <c:v>41343.260300925926</c:v>
                </c:pt>
                <c:pt idx="3511">
                  <c:v>41343.277627314805</c:v>
                </c:pt>
                <c:pt idx="3512">
                  <c:v>41343.281134259254</c:v>
                </c:pt>
                <c:pt idx="3513">
                  <c:v>41343.281956018516</c:v>
                </c:pt>
                <c:pt idx="3514">
                  <c:v>41343.292337962965</c:v>
                </c:pt>
                <c:pt idx="3515">
                  <c:v>41343.296689814793</c:v>
                </c:pt>
                <c:pt idx="3516">
                  <c:v>41343.355798611105</c:v>
                </c:pt>
                <c:pt idx="3517">
                  <c:v>41344.017708333326</c:v>
                </c:pt>
                <c:pt idx="3518">
                  <c:v>41346.199386574051</c:v>
                </c:pt>
                <c:pt idx="3519">
                  <c:v>41347.17690972222</c:v>
                </c:pt>
                <c:pt idx="3520">
                  <c:v>41347.772199074083</c:v>
                </c:pt>
                <c:pt idx="3521">
                  <c:v>41347.838368055563</c:v>
                </c:pt>
                <c:pt idx="3522">
                  <c:v>41349.476921296293</c:v>
                </c:pt>
                <c:pt idx="3523">
                  <c:v>41349.517685185187</c:v>
                </c:pt>
                <c:pt idx="3524">
                  <c:v>41349.829270833325</c:v>
                </c:pt>
                <c:pt idx="3525">
                  <c:v>41350.586076388929</c:v>
                </c:pt>
                <c:pt idx="3526">
                  <c:v>41350.96402777778</c:v>
                </c:pt>
                <c:pt idx="3527">
                  <c:v>41351.161666666623</c:v>
                </c:pt>
                <c:pt idx="3528">
                  <c:v>41354.076666666646</c:v>
                </c:pt>
                <c:pt idx="3529">
                  <c:v>41357.970636574093</c:v>
                </c:pt>
                <c:pt idx="3530">
                  <c:v>41358.027222222205</c:v>
                </c:pt>
                <c:pt idx="3531">
                  <c:v>41358.873124999998</c:v>
                </c:pt>
                <c:pt idx="3532">
                  <c:v>41359.073553240742</c:v>
                </c:pt>
                <c:pt idx="3533">
                  <c:v>41359.630150462966</c:v>
                </c:pt>
                <c:pt idx="3534">
                  <c:v>41361.416620370394</c:v>
                </c:pt>
                <c:pt idx="3535">
                  <c:v>41364.486307870393</c:v>
                </c:pt>
                <c:pt idx="3536">
                  <c:v>41365.103206018517</c:v>
                </c:pt>
                <c:pt idx="3537">
                  <c:v>41365.405150462961</c:v>
                </c:pt>
                <c:pt idx="3538">
                  <c:v>41368.170567129629</c:v>
                </c:pt>
                <c:pt idx="3539">
                  <c:v>41369.039652777778</c:v>
                </c:pt>
                <c:pt idx="3540">
                  <c:v>41374.81832175926</c:v>
                </c:pt>
                <c:pt idx="3541">
                  <c:v>41378.87803240744</c:v>
                </c:pt>
                <c:pt idx="3542">
                  <c:v>41379.359212962991</c:v>
                </c:pt>
                <c:pt idx="3543">
                  <c:v>41379.751666666627</c:v>
                </c:pt>
                <c:pt idx="3544">
                  <c:v>41381.176331018542</c:v>
                </c:pt>
                <c:pt idx="3545">
                  <c:v>41381.297847222224</c:v>
                </c:pt>
                <c:pt idx="3546">
                  <c:v>41383.629050925927</c:v>
                </c:pt>
                <c:pt idx="3547">
                  <c:v>41384.717951388891</c:v>
                </c:pt>
                <c:pt idx="3548">
                  <c:v>41385.684421296297</c:v>
                </c:pt>
                <c:pt idx="3549">
                  <c:v>41387.767719907388</c:v>
                </c:pt>
                <c:pt idx="3550">
                  <c:v>41389.752928240741</c:v>
                </c:pt>
                <c:pt idx="3551">
                  <c:v>41394.969178240739</c:v>
                </c:pt>
                <c:pt idx="3552">
                  <c:v>41395.099594907406</c:v>
                </c:pt>
                <c:pt idx="3553">
                  <c:v>41398.061388888884</c:v>
                </c:pt>
                <c:pt idx="3554">
                  <c:v>41403.239039351851</c:v>
                </c:pt>
                <c:pt idx="3555">
                  <c:v>41406.737384259228</c:v>
                </c:pt>
                <c:pt idx="3556">
                  <c:v>41408.288298611114</c:v>
                </c:pt>
                <c:pt idx="3557">
                  <c:v>41411.028043981474</c:v>
                </c:pt>
                <c:pt idx="3558">
                  <c:v>41412.176655092611</c:v>
                </c:pt>
                <c:pt idx="3559">
                  <c:v>41412.908518518547</c:v>
                </c:pt>
                <c:pt idx="3560">
                  <c:v>41413.847662037035</c:v>
                </c:pt>
                <c:pt idx="3561">
                  <c:v>41414.610740740725</c:v>
                </c:pt>
                <c:pt idx="3562">
                  <c:v>41414.894363425941</c:v>
                </c:pt>
                <c:pt idx="3563">
                  <c:v>41415.019456018519</c:v>
                </c:pt>
                <c:pt idx="3564">
                  <c:v>41415.235983796272</c:v>
                </c:pt>
                <c:pt idx="3565">
                  <c:v>41415.56559027778</c:v>
                </c:pt>
                <c:pt idx="3566">
                  <c:v>41415.639166666624</c:v>
                </c:pt>
                <c:pt idx="3567">
                  <c:v>41419.026701388888</c:v>
                </c:pt>
                <c:pt idx="3568">
                  <c:v>41419.241770833287</c:v>
                </c:pt>
                <c:pt idx="3569">
                  <c:v>41419.263020833292</c:v>
                </c:pt>
                <c:pt idx="3570">
                  <c:v>41421.873240740744</c:v>
                </c:pt>
                <c:pt idx="3571">
                  <c:v>41423.032395833325</c:v>
                </c:pt>
                <c:pt idx="3572">
                  <c:v>41423.906238425967</c:v>
                </c:pt>
                <c:pt idx="3573">
                  <c:v>41424.530104166646</c:v>
                </c:pt>
                <c:pt idx="3574">
                  <c:v>41425.286192129628</c:v>
                </c:pt>
                <c:pt idx="3575">
                  <c:v>41425.36273148148</c:v>
                </c:pt>
                <c:pt idx="3576">
                  <c:v>41425.744351851834</c:v>
                </c:pt>
                <c:pt idx="3577">
                  <c:v>41426.234317129631</c:v>
                </c:pt>
                <c:pt idx="3578">
                  <c:v>41428.929398148168</c:v>
                </c:pt>
                <c:pt idx="3579">
                  <c:v>41428.951539351874</c:v>
                </c:pt>
                <c:pt idx="3580">
                  <c:v>41428.967905092592</c:v>
                </c:pt>
                <c:pt idx="3581">
                  <c:v>41429.999571759254</c:v>
                </c:pt>
                <c:pt idx="3582">
                  <c:v>41430.100902777776</c:v>
                </c:pt>
                <c:pt idx="3583">
                  <c:v>41430.463541666642</c:v>
                </c:pt>
                <c:pt idx="3584">
                  <c:v>41430.999618055561</c:v>
                </c:pt>
                <c:pt idx="3585">
                  <c:v>41432.778449074081</c:v>
                </c:pt>
                <c:pt idx="3586">
                  <c:v>41432.848414351873</c:v>
                </c:pt>
                <c:pt idx="3587">
                  <c:v>41434.793946759215</c:v>
                </c:pt>
                <c:pt idx="3588">
                  <c:v>41434.84778935185</c:v>
                </c:pt>
                <c:pt idx="3589">
                  <c:v>41436.066979166666</c:v>
                </c:pt>
                <c:pt idx="3590">
                  <c:v>41436.237291666643</c:v>
                </c:pt>
                <c:pt idx="3591">
                  <c:v>41436.250648148176</c:v>
                </c:pt>
                <c:pt idx="3592">
                  <c:v>41439.324687500004</c:v>
                </c:pt>
                <c:pt idx="3593">
                  <c:v>41439.504155092603</c:v>
                </c:pt>
                <c:pt idx="3594">
                  <c:v>41440.03261574074</c:v>
                </c:pt>
                <c:pt idx="3595">
                  <c:v>41443.341400462959</c:v>
                </c:pt>
                <c:pt idx="3596">
                  <c:v>41444.851805555561</c:v>
                </c:pt>
                <c:pt idx="3597">
                  <c:v>41445.937025462961</c:v>
                </c:pt>
                <c:pt idx="3598">
                  <c:v>41446.991018518522</c:v>
                </c:pt>
                <c:pt idx="3599">
                  <c:v>41450.313414351862</c:v>
                </c:pt>
                <c:pt idx="3600">
                  <c:v>41451.663240740716</c:v>
                </c:pt>
                <c:pt idx="3601">
                  <c:v>41455.371979166666</c:v>
                </c:pt>
                <c:pt idx="3602">
                  <c:v>41456.181875000002</c:v>
                </c:pt>
                <c:pt idx="3603">
                  <c:v>41457.121689814769</c:v>
                </c:pt>
                <c:pt idx="3604">
                  <c:v>41458.000162037024</c:v>
                </c:pt>
                <c:pt idx="3605">
                  <c:v>41460.05060185185</c:v>
                </c:pt>
                <c:pt idx="3606">
                  <c:v>41461.141122685163</c:v>
                </c:pt>
                <c:pt idx="3607">
                  <c:v>41462.029178240744</c:v>
                </c:pt>
                <c:pt idx="3608">
                  <c:v>41469.326388888891</c:v>
                </c:pt>
                <c:pt idx="3609">
                  <c:v>41469.918969907412</c:v>
                </c:pt>
                <c:pt idx="3610">
                  <c:v>41471.527835648172</c:v>
                </c:pt>
                <c:pt idx="3611">
                  <c:v>41472.699479166644</c:v>
                </c:pt>
                <c:pt idx="3612">
                  <c:v>41473.058553240771</c:v>
                </c:pt>
                <c:pt idx="3613">
                  <c:v>41477.124224537016</c:v>
                </c:pt>
                <c:pt idx="3614">
                  <c:v>41477.180046296293</c:v>
                </c:pt>
                <c:pt idx="3615">
                  <c:v>41477.405914351853</c:v>
                </c:pt>
                <c:pt idx="3616">
                  <c:v>41478.326053240766</c:v>
                </c:pt>
                <c:pt idx="3617">
                  <c:v>41479.027569444443</c:v>
                </c:pt>
                <c:pt idx="3618">
                  <c:v>41485.55369212963</c:v>
                </c:pt>
                <c:pt idx="3619">
                  <c:v>41486.464618055579</c:v>
                </c:pt>
                <c:pt idx="3620">
                  <c:v>41487.61215277778</c:v>
                </c:pt>
                <c:pt idx="3621">
                  <c:v>41487.774965277778</c:v>
                </c:pt>
                <c:pt idx="3622">
                  <c:v>41488.512256944479</c:v>
                </c:pt>
                <c:pt idx="3623">
                  <c:v>41490.031446759218</c:v>
                </c:pt>
                <c:pt idx="3624">
                  <c:v>41491.964247685188</c:v>
                </c:pt>
                <c:pt idx="3625">
                  <c:v>41492.422175925931</c:v>
                </c:pt>
                <c:pt idx="3626">
                  <c:v>41492.470833333333</c:v>
                </c:pt>
                <c:pt idx="3627">
                  <c:v>41493.699143518483</c:v>
                </c:pt>
                <c:pt idx="3628">
                  <c:v>41497.961342592585</c:v>
                </c:pt>
                <c:pt idx="3629">
                  <c:v>41500.721956018504</c:v>
                </c:pt>
                <c:pt idx="3630">
                  <c:v>41503.161053240736</c:v>
                </c:pt>
                <c:pt idx="3631">
                  <c:v>41503.404988425951</c:v>
                </c:pt>
                <c:pt idx="3632">
                  <c:v>41504.424999999996</c:v>
                </c:pt>
                <c:pt idx="3633">
                  <c:v>41510.302361111106</c:v>
                </c:pt>
                <c:pt idx="3634">
                  <c:v>41510.981296296326</c:v>
                </c:pt>
                <c:pt idx="3635">
                  <c:v>41513.486608796316</c:v>
                </c:pt>
                <c:pt idx="3636">
                  <c:v>41515.13013888889</c:v>
                </c:pt>
                <c:pt idx="3637">
                  <c:v>41516.155358796299</c:v>
                </c:pt>
                <c:pt idx="3638">
                  <c:v>41517.101377314815</c:v>
                </c:pt>
                <c:pt idx="3639">
                  <c:v>41518.077430555531</c:v>
                </c:pt>
                <c:pt idx="3640">
                  <c:v>41518.825231481482</c:v>
                </c:pt>
                <c:pt idx="3641">
                  <c:v>41518.972662037035</c:v>
                </c:pt>
                <c:pt idx="3642">
                  <c:v>41519.004976851851</c:v>
                </c:pt>
                <c:pt idx="3643">
                  <c:v>41521.407824074093</c:v>
                </c:pt>
                <c:pt idx="3644">
                  <c:v>41524.439027777778</c:v>
                </c:pt>
                <c:pt idx="3645">
                  <c:v>41525.363993055558</c:v>
                </c:pt>
                <c:pt idx="3646">
                  <c:v>41525.924687499995</c:v>
                </c:pt>
                <c:pt idx="3647">
                  <c:v>41528.813310185193</c:v>
                </c:pt>
                <c:pt idx="3648">
                  <c:v>41529.075092592589</c:v>
                </c:pt>
                <c:pt idx="3649">
                  <c:v>41529.588692129633</c:v>
                </c:pt>
                <c:pt idx="3650">
                  <c:v>41533.066122685166</c:v>
                </c:pt>
                <c:pt idx="3651">
                  <c:v>41533.837430555555</c:v>
                </c:pt>
                <c:pt idx="3652">
                  <c:v>41534.769201388888</c:v>
                </c:pt>
                <c:pt idx="3653">
                  <c:v>41535.615833333337</c:v>
                </c:pt>
                <c:pt idx="3654">
                  <c:v>41536.465798611069</c:v>
                </c:pt>
                <c:pt idx="3655">
                  <c:v>41536.768622685166</c:v>
                </c:pt>
                <c:pt idx="3656">
                  <c:v>41536.848275463009</c:v>
                </c:pt>
                <c:pt idx="3657">
                  <c:v>41537.337754629625</c:v>
                </c:pt>
                <c:pt idx="3658">
                  <c:v>41537.345416666656</c:v>
                </c:pt>
                <c:pt idx="3659">
                  <c:v>41539.126689814795</c:v>
                </c:pt>
                <c:pt idx="3660">
                  <c:v>41540.319907407429</c:v>
                </c:pt>
                <c:pt idx="3661">
                  <c:v>41540.324444444443</c:v>
                </c:pt>
                <c:pt idx="3662">
                  <c:v>41541.072476851834</c:v>
                </c:pt>
                <c:pt idx="3663">
                  <c:v>41542.538391203707</c:v>
                </c:pt>
                <c:pt idx="3664">
                  <c:v>41544.11414351852</c:v>
                </c:pt>
                <c:pt idx="3665">
                  <c:v>41544.145046296297</c:v>
                </c:pt>
                <c:pt idx="3666">
                  <c:v>41544.241805555554</c:v>
                </c:pt>
                <c:pt idx="3667">
                  <c:v>41547.244131944448</c:v>
                </c:pt>
                <c:pt idx="3668">
                  <c:v>41547.391238425953</c:v>
                </c:pt>
                <c:pt idx="3669">
                  <c:v>41547.999085648145</c:v>
                </c:pt>
                <c:pt idx="3670">
                  <c:v>41548.03765046296</c:v>
                </c:pt>
                <c:pt idx="3671">
                  <c:v>41549.986331018546</c:v>
                </c:pt>
                <c:pt idx="3672">
                  <c:v>41552.947476851834</c:v>
                </c:pt>
                <c:pt idx="3673">
                  <c:v>41555.974699074104</c:v>
                </c:pt>
                <c:pt idx="3674">
                  <c:v>41555.983078703706</c:v>
                </c:pt>
                <c:pt idx="3675">
                  <c:v>41556.890567129631</c:v>
                </c:pt>
                <c:pt idx="3676">
                  <c:v>41558.990833333337</c:v>
                </c:pt>
                <c:pt idx="3677">
                  <c:v>41559.0465625</c:v>
                </c:pt>
                <c:pt idx="3678">
                  <c:v>41559.919039351873</c:v>
                </c:pt>
                <c:pt idx="3679">
                  <c:v>41559.997974537015</c:v>
                </c:pt>
                <c:pt idx="3680">
                  <c:v>41560.142824074093</c:v>
                </c:pt>
                <c:pt idx="3681">
                  <c:v>41560.485902777778</c:v>
                </c:pt>
                <c:pt idx="3682">
                  <c:v>41561.154502314836</c:v>
                </c:pt>
                <c:pt idx="3683">
                  <c:v>41563.122627314806</c:v>
                </c:pt>
                <c:pt idx="3684">
                  <c:v>41564.496875000012</c:v>
                </c:pt>
                <c:pt idx="3685">
                  <c:v>41567.640462962954</c:v>
                </c:pt>
                <c:pt idx="3686">
                  <c:v>41567.787986111092</c:v>
                </c:pt>
                <c:pt idx="3687">
                  <c:v>41567.870405092603</c:v>
                </c:pt>
                <c:pt idx="3688">
                  <c:v>41568.652118055579</c:v>
                </c:pt>
                <c:pt idx="3689">
                  <c:v>41571.823518518519</c:v>
                </c:pt>
                <c:pt idx="3690">
                  <c:v>41572.827685185184</c:v>
                </c:pt>
                <c:pt idx="3691">
                  <c:v>41573.139097222222</c:v>
                </c:pt>
                <c:pt idx="3692">
                  <c:v>41576.898842592593</c:v>
                </c:pt>
                <c:pt idx="3693">
                  <c:v>41576.907731481479</c:v>
                </c:pt>
                <c:pt idx="3694">
                  <c:v>41576.907974537025</c:v>
                </c:pt>
                <c:pt idx="3695">
                  <c:v>41577.597870370373</c:v>
                </c:pt>
                <c:pt idx="3696">
                  <c:v>41577.751377314817</c:v>
                </c:pt>
                <c:pt idx="3697">
                  <c:v>41577.997893518521</c:v>
                </c:pt>
                <c:pt idx="3698">
                  <c:v>41578.084386574083</c:v>
                </c:pt>
                <c:pt idx="3699">
                  <c:v>41578.147442129608</c:v>
                </c:pt>
                <c:pt idx="3700">
                  <c:v>41579.71947916667</c:v>
                </c:pt>
                <c:pt idx="3701">
                  <c:v>41581.482233796334</c:v>
                </c:pt>
                <c:pt idx="3702">
                  <c:v>41582.423159722224</c:v>
                </c:pt>
                <c:pt idx="3703">
                  <c:v>41583.180949074092</c:v>
                </c:pt>
                <c:pt idx="3704">
                  <c:v>41583.237696759228</c:v>
                </c:pt>
                <c:pt idx="3705">
                  <c:v>41585.603344907388</c:v>
                </c:pt>
                <c:pt idx="3706">
                  <c:v>41586.434513888918</c:v>
                </c:pt>
                <c:pt idx="3707">
                  <c:v>41589.054837962991</c:v>
                </c:pt>
                <c:pt idx="3708">
                  <c:v>41591.080138888909</c:v>
                </c:pt>
                <c:pt idx="3709">
                  <c:v>41592.414340277792</c:v>
                </c:pt>
                <c:pt idx="3710">
                  <c:v>41592.88386574074</c:v>
                </c:pt>
                <c:pt idx="3711">
                  <c:v>41592.955601851834</c:v>
                </c:pt>
                <c:pt idx="3712">
                  <c:v>41592.970578703702</c:v>
                </c:pt>
                <c:pt idx="3713">
                  <c:v>41595.292951388888</c:v>
                </c:pt>
                <c:pt idx="3714">
                  <c:v>41596.833275462996</c:v>
                </c:pt>
                <c:pt idx="3715">
                  <c:v>41597.346041666664</c:v>
                </c:pt>
                <c:pt idx="3716">
                  <c:v>41600.104594907411</c:v>
                </c:pt>
                <c:pt idx="3717">
                  <c:v>41601.104594907411</c:v>
                </c:pt>
                <c:pt idx="3718">
                  <c:v>41601.718252314837</c:v>
                </c:pt>
                <c:pt idx="3719">
                  <c:v>41604.418344907412</c:v>
                </c:pt>
                <c:pt idx="3720">
                  <c:v>41607.390231481491</c:v>
                </c:pt>
                <c:pt idx="3721">
                  <c:v>41608.259502314817</c:v>
                </c:pt>
                <c:pt idx="3722">
                  <c:v>41608.740474537015</c:v>
                </c:pt>
                <c:pt idx="3723">
                  <c:v>41609.231921296276</c:v>
                </c:pt>
                <c:pt idx="3724">
                  <c:v>41612.171967592585</c:v>
                </c:pt>
                <c:pt idx="3725">
                  <c:v>41613.151458333334</c:v>
                </c:pt>
                <c:pt idx="3726">
                  <c:v>41613.366863425945</c:v>
                </c:pt>
                <c:pt idx="3727">
                  <c:v>41614.992442129624</c:v>
                </c:pt>
                <c:pt idx="3728">
                  <c:v>41616.223159722191</c:v>
                </c:pt>
                <c:pt idx="3729">
                  <c:v>41616.319143518522</c:v>
                </c:pt>
                <c:pt idx="3730">
                  <c:v>41616.951597222243</c:v>
                </c:pt>
                <c:pt idx="3731">
                  <c:v>41617.385601851835</c:v>
                </c:pt>
                <c:pt idx="3732">
                  <c:v>41617.824293981481</c:v>
                </c:pt>
                <c:pt idx="3733">
                  <c:v>41620.291481481436</c:v>
                </c:pt>
                <c:pt idx="3734">
                  <c:v>41620.38451388893</c:v>
                </c:pt>
                <c:pt idx="3735">
                  <c:v>41620.393020833297</c:v>
                </c:pt>
                <c:pt idx="3736">
                  <c:v>41620.805821759255</c:v>
                </c:pt>
                <c:pt idx="3737">
                  <c:v>41623.797418981463</c:v>
                </c:pt>
                <c:pt idx="3738">
                  <c:v>41624.933541666644</c:v>
                </c:pt>
                <c:pt idx="3739">
                  <c:v>41629.493124999994</c:v>
                </c:pt>
                <c:pt idx="3740">
                  <c:v>41632.311284722222</c:v>
                </c:pt>
                <c:pt idx="3741">
                  <c:v>41632.311956018537</c:v>
                </c:pt>
                <c:pt idx="3742">
                  <c:v>41632.432002314818</c:v>
                </c:pt>
                <c:pt idx="3743">
                  <c:v>41635.101817129631</c:v>
                </c:pt>
                <c:pt idx="3744">
                  <c:v>41637.445671296293</c:v>
                </c:pt>
                <c:pt idx="3745">
                  <c:v>41638.464386574073</c:v>
                </c:pt>
                <c:pt idx="3746">
                  <c:v>41639.796192129608</c:v>
                </c:pt>
                <c:pt idx="3747">
                  <c:v>41640.000173611079</c:v>
                </c:pt>
                <c:pt idx="3748">
                  <c:v>41642.385000000002</c:v>
                </c:pt>
                <c:pt idx="3749">
                  <c:v>41643.105347222205</c:v>
                </c:pt>
                <c:pt idx="3750">
                  <c:v>41644.862337962986</c:v>
                </c:pt>
                <c:pt idx="3751">
                  <c:v>41646.129999999997</c:v>
                </c:pt>
                <c:pt idx="3752">
                  <c:v>41647.089189814804</c:v>
                </c:pt>
                <c:pt idx="3753">
                  <c:v>41648.465162037013</c:v>
                </c:pt>
                <c:pt idx="3754">
                  <c:v>41650.139004629607</c:v>
                </c:pt>
                <c:pt idx="3755">
                  <c:v>41650.221215277779</c:v>
                </c:pt>
                <c:pt idx="3756">
                  <c:v>41652.250949074092</c:v>
                </c:pt>
                <c:pt idx="3757">
                  <c:v>41652.800752314812</c:v>
                </c:pt>
                <c:pt idx="3758">
                  <c:v>41654.078113425945</c:v>
                </c:pt>
                <c:pt idx="3759">
                  <c:v>41654.083055555559</c:v>
                </c:pt>
                <c:pt idx="3760">
                  <c:v>41654.272511574083</c:v>
                </c:pt>
                <c:pt idx="3761">
                  <c:v>41654.523321759218</c:v>
                </c:pt>
                <c:pt idx="3762">
                  <c:v>41655.503703703667</c:v>
                </c:pt>
                <c:pt idx="3763">
                  <c:v>41656.036793981475</c:v>
                </c:pt>
                <c:pt idx="3764">
                  <c:v>41656.120787037013</c:v>
                </c:pt>
                <c:pt idx="3765">
                  <c:v>41657.387037037042</c:v>
                </c:pt>
                <c:pt idx="3766">
                  <c:v>41661.598229166666</c:v>
                </c:pt>
                <c:pt idx="3767">
                  <c:v>41663.672812500001</c:v>
                </c:pt>
                <c:pt idx="3768">
                  <c:v>41663.893275462986</c:v>
                </c:pt>
                <c:pt idx="3769">
                  <c:v>41664.649444444447</c:v>
                </c:pt>
                <c:pt idx="3770">
                  <c:v>41665.178865740738</c:v>
                </c:pt>
                <c:pt idx="3771">
                  <c:v>41665.301516203712</c:v>
                </c:pt>
                <c:pt idx="3772">
                  <c:v>41665.490706018521</c:v>
                </c:pt>
                <c:pt idx="3773">
                  <c:v>41666.200150462966</c:v>
                </c:pt>
                <c:pt idx="3774">
                  <c:v>41666.234479166655</c:v>
                </c:pt>
                <c:pt idx="3775">
                  <c:v>41666.376504629632</c:v>
                </c:pt>
                <c:pt idx="3776">
                  <c:v>41666.879340277781</c:v>
                </c:pt>
                <c:pt idx="3777">
                  <c:v>41666.913715277791</c:v>
                </c:pt>
                <c:pt idx="3778">
                  <c:v>41667.253553240742</c:v>
                </c:pt>
                <c:pt idx="3779">
                  <c:v>41667.281261574077</c:v>
                </c:pt>
                <c:pt idx="3780">
                  <c:v>41671.456990740742</c:v>
                </c:pt>
                <c:pt idx="3781">
                  <c:v>41671.566597222241</c:v>
                </c:pt>
                <c:pt idx="3782">
                  <c:v>41672.063356481478</c:v>
                </c:pt>
                <c:pt idx="3783">
                  <c:v>41673.527013888888</c:v>
                </c:pt>
                <c:pt idx="3784">
                  <c:v>41675.731087962944</c:v>
                </c:pt>
                <c:pt idx="3785">
                  <c:v>41676.058356481502</c:v>
                </c:pt>
                <c:pt idx="3786">
                  <c:v>41676.135335648149</c:v>
                </c:pt>
                <c:pt idx="3787">
                  <c:v>41677.429918981485</c:v>
                </c:pt>
                <c:pt idx="3788">
                  <c:v>41679.137696759237</c:v>
                </c:pt>
                <c:pt idx="3789">
                  <c:v>41680.80196759259</c:v>
                </c:pt>
                <c:pt idx="3790">
                  <c:v>41681.492592592593</c:v>
                </c:pt>
                <c:pt idx="3791">
                  <c:v>41682.908750000002</c:v>
                </c:pt>
                <c:pt idx="3792">
                  <c:v>41683.699259259258</c:v>
                </c:pt>
                <c:pt idx="3793">
                  <c:v>41683.7016435185</c:v>
                </c:pt>
                <c:pt idx="3794">
                  <c:v>41684.364363425942</c:v>
                </c:pt>
                <c:pt idx="3795">
                  <c:v>41685.011435185188</c:v>
                </c:pt>
                <c:pt idx="3796">
                  <c:v>41686.072199074093</c:v>
                </c:pt>
                <c:pt idx="3797">
                  <c:v>41686.220601851826</c:v>
                </c:pt>
                <c:pt idx="3798">
                  <c:v>41686.228877314818</c:v>
                </c:pt>
                <c:pt idx="3799">
                  <c:v>41686.35053240745</c:v>
                </c:pt>
                <c:pt idx="3800">
                  <c:v>41686.550150462986</c:v>
                </c:pt>
                <c:pt idx="3801">
                  <c:v>41686.551030092603</c:v>
                </c:pt>
                <c:pt idx="3802">
                  <c:v>41686.713819444471</c:v>
                </c:pt>
                <c:pt idx="3803">
                  <c:v>41688.525914351834</c:v>
                </c:pt>
                <c:pt idx="3804">
                  <c:v>41688.951793981476</c:v>
                </c:pt>
                <c:pt idx="3805">
                  <c:v>41689.645532407412</c:v>
                </c:pt>
                <c:pt idx="3806">
                  <c:v>41691.852708333332</c:v>
                </c:pt>
                <c:pt idx="3807">
                  <c:v>41691.852743055562</c:v>
                </c:pt>
                <c:pt idx="3808">
                  <c:v>41691.883414351862</c:v>
                </c:pt>
                <c:pt idx="3809">
                  <c:v>41692.684652777782</c:v>
                </c:pt>
                <c:pt idx="3810">
                  <c:v>41692.777986111068</c:v>
                </c:pt>
                <c:pt idx="3811">
                  <c:v>41692.777986111068</c:v>
                </c:pt>
                <c:pt idx="3812">
                  <c:v>41692.789537037039</c:v>
                </c:pt>
                <c:pt idx="3813">
                  <c:v>41692.789537037039</c:v>
                </c:pt>
                <c:pt idx="3814">
                  <c:v>41692.79974537035</c:v>
                </c:pt>
                <c:pt idx="3815">
                  <c:v>41692.828495370391</c:v>
                </c:pt>
                <c:pt idx="3816">
                  <c:v>41692.86990740741</c:v>
                </c:pt>
                <c:pt idx="3817">
                  <c:v>41692.882164351853</c:v>
                </c:pt>
                <c:pt idx="3818">
                  <c:v>41693.050474537034</c:v>
                </c:pt>
                <c:pt idx="3819">
                  <c:v>41693.154386574082</c:v>
                </c:pt>
                <c:pt idx="3820">
                  <c:v>41693.41170138889</c:v>
                </c:pt>
                <c:pt idx="3821">
                  <c:v>41693.717430555531</c:v>
                </c:pt>
                <c:pt idx="3822">
                  <c:v>41694.038206018544</c:v>
                </c:pt>
                <c:pt idx="3823">
                  <c:v>41697.722395833312</c:v>
                </c:pt>
                <c:pt idx="3824">
                  <c:v>41697.79126157405</c:v>
                </c:pt>
                <c:pt idx="3825">
                  <c:v>41697.938611111109</c:v>
                </c:pt>
                <c:pt idx="3826">
                  <c:v>41698.436122685176</c:v>
                </c:pt>
                <c:pt idx="3827">
                  <c:v>41698.737337962964</c:v>
                </c:pt>
                <c:pt idx="3828">
                  <c:v>41698.846550925955</c:v>
                </c:pt>
                <c:pt idx="3829">
                  <c:v>41699.761238425941</c:v>
                </c:pt>
                <c:pt idx="3830">
                  <c:v>41699.761261574051</c:v>
                </c:pt>
                <c:pt idx="3831">
                  <c:v>41701.677337962959</c:v>
                </c:pt>
                <c:pt idx="3832">
                  <c:v>41701.835578703707</c:v>
                </c:pt>
                <c:pt idx="3833">
                  <c:v>41702.485868055563</c:v>
                </c:pt>
                <c:pt idx="3834">
                  <c:v>41702.486168981479</c:v>
                </c:pt>
                <c:pt idx="3835">
                  <c:v>41702.492789351854</c:v>
                </c:pt>
                <c:pt idx="3836">
                  <c:v>41702.511041666643</c:v>
                </c:pt>
                <c:pt idx="3837">
                  <c:v>41704.088414351849</c:v>
                </c:pt>
                <c:pt idx="3838">
                  <c:v>41704.370150462986</c:v>
                </c:pt>
                <c:pt idx="3839">
                  <c:v>41707.343935185192</c:v>
                </c:pt>
                <c:pt idx="3840">
                  <c:v>41710.329016203701</c:v>
                </c:pt>
                <c:pt idx="3841">
                  <c:v>41711.3359375</c:v>
                </c:pt>
                <c:pt idx="3842">
                  <c:v>41713.057476851835</c:v>
                </c:pt>
                <c:pt idx="3843">
                  <c:v>41713.285428240735</c:v>
                </c:pt>
                <c:pt idx="3844">
                  <c:v>41714.970416666656</c:v>
                </c:pt>
                <c:pt idx="3845">
                  <c:v>41717.590844907405</c:v>
                </c:pt>
                <c:pt idx="3846">
                  <c:v>41717.605324074073</c:v>
                </c:pt>
                <c:pt idx="3847">
                  <c:v>41720.188356481493</c:v>
                </c:pt>
                <c:pt idx="3848">
                  <c:v>41720.798414351855</c:v>
                </c:pt>
                <c:pt idx="3849">
                  <c:v>41721.028761574074</c:v>
                </c:pt>
                <c:pt idx="3850">
                  <c:v>41721.032164351855</c:v>
                </c:pt>
                <c:pt idx="3851">
                  <c:v>41722.007962962954</c:v>
                </c:pt>
                <c:pt idx="3852">
                  <c:v>41723.582106481481</c:v>
                </c:pt>
                <c:pt idx="3853">
                  <c:v>41724.959803240759</c:v>
                </c:pt>
                <c:pt idx="3854">
                  <c:v>41725.898240740738</c:v>
                </c:pt>
                <c:pt idx="3855">
                  <c:v>41726.183113425941</c:v>
                </c:pt>
                <c:pt idx="3856">
                  <c:v>41727.209432870346</c:v>
                </c:pt>
                <c:pt idx="3857">
                  <c:v>41729.113553240742</c:v>
                </c:pt>
                <c:pt idx="3858">
                  <c:v>41729.113888888889</c:v>
                </c:pt>
                <c:pt idx="3859">
                  <c:v>41729.240868055553</c:v>
                </c:pt>
                <c:pt idx="3860">
                  <c:v>41729.632476851832</c:v>
                </c:pt>
                <c:pt idx="3861">
                  <c:v>41729.693460648123</c:v>
                </c:pt>
                <c:pt idx="3862">
                  <c:v>41729.707407407404</c:v>
                </c:pt>
                <c:pt idx="3863">
                  <c:v>41729.990266203706</c:v>
                </c:pt>
                <c:pt idx="3864">
                  <c:v>41730.344467592593</c:v>
                </c:pt>
                <c:pt idx="3865">
                  <c:v>41730.935162037014</c:v>
                </c:pt>
                <c:pt idx="3866">
                  <c:v>41732.027013888888</c:v>
                </c:pt>
                <c:pt idx="3867">
                  <c:v>41733.061828703678</c:v>
                </c:pt>
                <c:pt idx="3868">
                  <c:v>41733.365474537015</c:v>
                </c:pt>
                <c:pt idx="3869">
                  <c:v>41733.688807870392</c:v>
                </c:pt>
                <c:pt idx="3870">
                  <c:v>41735.765405092585</c:v>
                </c:pt>
                <c:pt idx="3871">
                  <c:v>41735.821608796294</c:v>
                </c:pt>
                <c:pt idx="3872">
                  <c:v>41735.93068287037</c:v>
                </c:pt>
                <c:pt idx="3873">
                  <c:v>41735.963229166664</c:v>
                </c:pt>
                <c:pt idx="3874">
                  <c:v>41737.044259259288</c:v>
                </c:pt>
                <c:pt idx="3875">
                  <c:v>41742.89245370368</c:v>
                </c:pt>
                <c:pt idx="3876">
                  <c:v>41744.026273148185</c:v>
                </c:pt>
                <c:pt idx="3877">
                  <c:v>41744.478206018546</c:v>
                </c:pt>
                <c:pt idx="3878">
                  <c:v>41746.493842592594</c:v>
                </c:pt>
                <c:pt idx="3879">
                  <c:v>41746.918356481503</c:v>
                </c:pt>
                <c:pt idx="3880">
                  <c:v>41747.399525462963</c:v>
                </c:pt>
                <c:pt idx="3881">
                  <c:v>41750.250891203701</c:v>
                </c:pt>
                <c:pt idx="3882">
                  <c:v>41751.055</c:v>
                </c:pt>
                <c:pt idx="3883">
                  <c:v>41752.717696759239</c:v>
                </c:pt>
                <c:pt idx="3884">
                  <c:v>41752.767592592594</c:v>
                </c:pt>
                <c:pt idx="3885">
                  <c:v>41755.788587962961</c:v>
                </c:pt>
                <c:pt idx="3886">
                  <c:v>41756.071469907387</c:v>
                </c:pt>
                <c:pt idx="3887">
                  <c:v>41756.077557870369</c:v>
                </c:pt>
                <c:pt idx="3888">
                  <c:v>41756.101666666633</c:v>
                </c:pt>
                <c:pt idx="3889">
                  <c:v>41756.137164351821</c:v>
                </c:pt>
                <c:pt idx="3890">
                  <c:v>41757.022418981476</c:v>
                </c:pt>
                <c:pt idx="3891">
                  <c:v>41757.060648148166</c:v>
                </c:pt>
                <c:pt idx="3892">
                  <c:v>41758.771655092591</c:v>
                </c:pt>
                <c:pt idx="3893">
                  <c:v>41759.819502314836</c:v>
                </c:pt>
                <c:pt idx="3894">
                  <c:v>41760.481458333335</c:v>
                </c:pt>
                <c:pt idx="3895">
                  <c:v>41760.644189814804</c:v>
                </c:pt>
                <c:pt idx="3896">
                  <c:v>41763.048692129632</c:v>
                </c:pt>
                <c:pt idx="3897">
                  <c:v>41763.382858796343</c:v>
                </c:pt>
                <c:pt idx="3898">
                  <c:v>41769.272905092592</c:v>
                </c:pt>
                <c:pt idx="3899">
                  <c:v>41769.460775462961</c:v>
                </c:pt>
                <c:pt idx="3900">
                  <c:v>41770.954189814816</c:v>
                </c:pt>
                <c:pt idx="3901">
                  <c:v>41773.411122685175</c:v>
                </c:pt>
                <c:pt idx="3902">
                  <c:v>41780.496689814805</c:v>
                </c:pt>
                <c:pt idx="3903">
                  <c:v>41780.586805555562</c:v>
                </c:pt>
                <c:pt idx="3904">
                  <c:v>41781.983414351853</c:v>
                </c:pt>
                <c:pt idx="3905">
                  <c:v>41782.029733796284</c:v>
                </c:pt>
                <c:pt idx="3906">
                  <c:v>41782.46503472222</c:v>
                </c:pt>
                <c:pt idx="3907">
                  <c:v>41789.038391203707</c:v>
                </c:pt>
                <c:pt idx="3908">
                  <c:v>41791.567962962938</c:v>
                </c:pt>
                <c:pt idx="3909">
                  <c:v>41791.832766203705</c:v>
                </c:pt>
                <c:pt idx="3910">
                  <c:v>41791.849606481483</c:v>
                </c:pt>
                <c:pt idx="3911">
                  <c:v>41791.856921296327</c:v>
                </c:pt>
                <c:pt idx="3912">
                  <c:v>41791.861574074093</c:v>
                </c:pt>
                <c:pt idx="3913">
                  <c:v>41791.922881944447</c:v>
                </c:pt>
                <c:pt idx="3914">
                  <c:v>41791.924479166664</c:v>
                </c:pt>
                <c:pt idx="3915">
                  <c:v>41791.924837962986</c:v>
                </c:pt>
                <c:pt idx="3916">
                  <c:v>41791.940370370394</c:v>
                </c:pt>
                <c:pt idx="3917">
                  <c:v>41791.948078703703</c:v>
                </c:pt>
                <c:pt idx="3918">
                  <c:v>41791.951990740738</c:v>
                </c:pt>
                <c:pt idx="3919">
                  <c:v>41791.965358796297</c:v>
                </c:pt>
                <c:pt idx="3920">
                  <c:v>41791.970659722232</c:v>
                </c:pt>
                <c:pt idx="3921">
                  <c:v>41792.006064814814</c:v>
                </c:pt>
                <c:pt idx="3922">
                  <c:v>41792.00607638892</c:v>
                </c:pt>
                <c:pt idx="3923">
                  <c:v>41792.043425925927</c:v>
                </c:pt>
                <c:pt idx="3924">
                  <c:v>41792.048333333332</c:v>
                </c:pt>
                <c:pt idx="3925">
                  <c:v>41792.065833333334</c:v>
                </c:pt>
                <c:pt idx="3926">
                  <c:v>41792.151562499996</c:v>
                </c:pt>
                <c:pt idx="3927">
                  <c:v>41792.338518518547</c:v>
                </c:pt>
                <c:pt idx="3928">
                  <c:v>41792.703703703657</c:v>
                </c:pt>
                <c:pt idx="3929">
                  <c:v>41794.505370370367</c:v>
                </c:pt>
                <c:pt idx="3930">
                  <c:v>41795.109895833324</c:v>
                </c:pt>
                <c:pt idx="3931">
                  <c:v>41795.116377314836</c:v>
                </c:pt>
                <c:pt idx="3932">
                  <c:v>41795.385868055579</c:v>
                </c:pt>
                <c:pt idx="3933">
                  <c:v>41795.3908912037</c:v>
                </c:pt>
                <c:pt idx="3934">
                  <c:v>41795.408425925933</c:v>
                </c:pt>
                <c:pt idx="3935">
                  <c:v>41795.433703703668</c:v>
                </c:pt>
                <c:pt idx="3936">
                  <c:v>41795.824930555558</c:v>
                </c:pt>
                <c:pt idx="3937">
                  <c:v>41795.925763888874</c:v>
                </c:pt>
                <c:pt idx="3938">
                  <c:v>41797.679247685184</c:v>
                </c:pt>
                <c:pt idx="3939">
                  <c:v>41798.543229166666</c:v>
                </c:pt>
                <c:pt idx="3940">
                  <c:v>41798.662372685176</c:v>
                </c:pt>
                <c:pt idx="3941">
                  <c:v>41799.076979166668</c:v>
                </c:pt>
                <c:pt idx="3942">
                  <c:v>41800.226365740724</c:v>
                </c:pt>
                <c:pt idx="3943">
                  <c:v>41800.613344907404</c:v>
                </c:pt>
                <c:pt idx="3944">
                  <c:v>41800.757002314815</c:v>
                </c:pt>
                <c:pt idx="3945">
                  <c:v>41800.757025462961</c:v>
                </c:pt>
                <c:pt idx="3946">
                  <c:v>41801.66265046296</c:v>
                </c:pt>
                <c:pt idx="3947">
                  <c:v>41805.986689814818</c:v>
                </c:pt>
                <c:pt idx="3948">
                  <c:v>41810.069953703678</c:v>
                </c:pt>
                <c:pt idx="3949">
                  <c:v>41810.946527777793</c:v>
                </c:pt>
                <c:pt idx="3950">
                  <c:v>41812.960486111093</c:v>
                </c:pt>
                <c:pt idx="3951">
                  <c:v>41813.227581018495</c:v>
                </c:pt>
                <c:pt idx="3952">
                  <c:v>41813.932766203681</c:v>
                </c:pt>
                <c:pt idx="3953">
                  <c:v>41814.525393518496</c:v>
                </c:pt>
                <c:pt idx="3954">
                  <c:v>41815.785879629628</c:v>
                </c:pt>
                <c:pt idx="3955">
                  <c:v>41815.969143518494</c:v>
                </c:pt>
                <c:pt idx="3956">
                  <c:v>41816.077881944446</c:v>
                </c:pt>
                <c:pt idx="3957">
                  <c:v>41821.117268518516</c:v>
                </c:pt>
                <c:pt idx="3958">
                  <c:v>41823.054791666655</c:v>
                </c:pt>
                <c:pt idx="3959">
                  <c:v>41824.010173611088</c:v>
                </c:pt>
                <c:pt idx="3960">
                  <c:v>41834.394131944442</c:v>
                </c:pt>
                <c:pt idx="3961">
                  <c:v>41836.756296296335</c:v>
                </c:pt>
                <c:pt idx="3962">
                  <c:v>41836.833460648151</c:v>
                </c:pt>
                <c:pt idx="3963">
                  <c:v>41837.393287037034</c:v>
                </c:pt>
                <c:pt idx="3964">
                  <c:v>41838.597002314804</c:v>
                </c:pt>
                <c:pt idx="3965">
                  <c:v>41838.699108796274</c:v>
                </c:pt>
                <c:pt idx="3966">
                  <c:v>41840.542604166665</c:v>
                </c:pt>
                <c:pt idx="3967">
                  <c:v>41841.092766203677</c:v>
                </c:pt>
                <c:pt idx="3968">
                  <c:v>41844.202384259239</c:v>
                </c:pt>
                <c:pt idx="3969">
                  <c:v>41844.952662037038</c:v>
                </c:pt>
                <c:pt idx="3970">
                  <c:v>41844.997835648173</c:v>
                </c:pt>
                <c:pt idx="3971">
                  <c:v>41845.714097222219</c:v>
                </c:pt>
                <c:pt idx="3972">
                  <c:v>41846.850300925951</c:v>
                </c:pt>
                <c:pt idx="3973">
                  <c:v>41847.110995370393</c:v>
                </c:pt>
                <c:pt idx="3974">
                  <c:v>41847.122199074081</c:v>
                </c:pt>
                <c:pt idx="3975">
                  <c:v>41847.874594907429</c:v>
                </c:pt>
                <c:pt idx="3976">
                  <c:v>41847.943958333337</c:v>
                </c:pt>
                <c:pt idx="3977">
                  <c:v>41852.139687499999</c:v>
                </c:pt>
                <c:pt idx="3978">
                  <c:v>41856.919282407413</c:v>
                </c:pt>
                <c:pt idx="3979">
                  <c:v>41857.019641203704</c:v>
                </c:pt>
                <c:pt idx="3980">
                  <c:v>41857.34600694447</c:v>
                </c:pt>
                <c:pt idx="3981">
                  <c:v>41857.534895833334</c:v>
                </c:pt>
                <c:pt idx="3982">
                  <c:v>41858.056828703702</c:v>
                </c:pt>
                <c:pt idx="3983">
                  <c:v>41858.091574074082</c:v>
                </c:pt>
                <c:pt idx="3984">
                  <c:v>41860.962094907409</c:v>
                </c:pt>
                <c:pt idx="3985">
                  <c:v>41861.847094907411</c:v>
                </c:pt>
                <c:pt idx="3986">
                  <c:v>41862.383946759255</c:v>
                </c:pt>
                <c:pt idx="3987">
                  <c:v>41864.444652777791</c:v>
                </c:pt>
                <c:pt idx="3988">
                  <c:v>41867.838148148185</c:v>
                </c:pt>
                <c:pt idx="3989">
                  <c:v>41867.839571759258</c:v>
                </c:pt>
                <c:pt idx="3990">
                  <c:v>41868.259942129625</c:v>
                </c:pt>
                <c:pt idx="3991">
                  <c:v>41868.449305555558</c:v>
                </c:pt>
                <c:pt idx="3992">
                  <c:v>41869.017928240741</c:v>
                </c:pt>
                <c:pt idx="3993">
                  <c:v>41869.045034722221</c:v>
                </c:pt>
                <c:pt idx="3994">
                  <c:v>41869.283831018518</c:v>
                </c:pt>
                <c:pt idx="3995">
                  <c:v>41870.137488425928</c:v>
                </c:pt>
                <c:pt idx="3996">
                  <c:v>41871.946886574093</c:v>
                </c:pt>
                <c:pt idx="3997">
                  <c:v>41871.984768518516</c:v>
                </c:pt>
                <c:pt idx="3998">
                  <c:v>41872.033576388909</c:v>
                </c:pt>
                <c:pt idx="3999">
                  <c:v>41872.967627314814</c:v>
                </c:pt>
                <c:pt idx="4000">
                  <c:v>41873.03</c:v>
                </c:pt>
                <c:pt idx="4001">
                  <c:v>41873.565509259257</c:v>
                </c:pt>
                <c:pt idx="4002">
                  <c:v>41874.037581018521</c:v>
                </c:pt>
                <c:pt idx="4003">
                  <c:v>41874.613321759229</c:v>
                </c:pt>
                <c:pt idx="4004">
                  <c:v>41874.938055555562</c:v>
                </c:pt>
                <c:pt idx="4005">
                  <c:v>41877.054432870369</c:v>
                </c:pt>
                <c:pt idx="4006">
                  <c:v>41877.418229166688</c:v>
                </c:pt>
                <c:pt idx="4007">
                  <c:v>41877.744224537026</c:v>
                </c:pt>
                <c:pt idx="4008">
                  <c:v>41878.761666666622</c:v>
                </c:pt>
                <c:pt idx="4009">
                  <c:v>41880.039826388893</c:v>
                </c:pt>
                <c:pt idx="4010">
                  <c:v>41883.665868055556</c:v>
                </c:pt>
                <c:pt idx="4011">
                  <c:v>41883.907199074092</c:v>
                </c:pt>
                <c:pt idx="4012">
                  <c:v>41884.911759259259</c:v>
                </c:pt>
                <c:pt idx="4013">
                  <c:v>41886.739120370374</c:v>
                </c:pt>
                <c:pt idx="4014">
                  <c:v>41886.840289351872</c:v>
                </c:pt>
                <c:pt idx="4015">
                  <c:v>41887.253993055558</c:v>
                </c:pt>
                <c:pt idx="4016">
                  <c:v>41887.603518518517</c:v>
                </c:pt>
                <c:pt idx="4017">
                  <c:v>41890.916597222254</c:v>
                </c:pt>
                <c:pt idx="4018">
                  <c:v>41890.976643518516</c:v>
                </c:pt>
                <c:pt idx="4019">
                  <c:v>41891.022986111093</c:v>
                </c:pt>
                <c:pt idx="4020">
                  <c:v>41892.187650462962</c:v>
                </c:pt>
                <c:pt idx="4021">
                  <c:v>41893.765821759218</c:v>
                </c:pt>
                <c:pt idx="4022">
                  <c:v>41893.960335648168</c:v>
                </c:pt>
                <c:pt idx="4023">
                  <c:v>41895.176122685174</c:v>
                </c:pt>
                <c:pt idx="4024">
                  <c:v>41896.247175925928</c:v>
                </c:pt>
                <c:pt idx="4025">
                  <c:v>41900.123854166646</c:v>
                </c:pt>
                <c:pt idx="4026">
                  <c:v>41901.422384259255</c:v>
                </c:pt>
                <c:pt idx="4027">
                  <c:v>41906.246724537014</c:v>
                </c:pt>
                <c:pt idx="4028">
                  <c:v>41906.965104166644</c:v>
                </c:pt>
                <c:pt idx="4029">
                  <c:v>41907.650972222233</c:v>
                </c:pt>
                <c:pt idx="4030">
                  <c:v>41911.474074074104</c:v>
                </c:pt>
                <c:pt idx="4031">
                  <c:v>41912.288020833308</c:v>
                </c:pt>
                <c:pt idx="4032">
                  <c:v>41921.770868055559</c:v>
                </c:pt>
                <c:pt idx="4033">
                  <c:v>41924.934166666644</c:v>
                </c:pt>
                <c:pt idx="4034">
                  <c:v>41927.746180555529</c:v>
                </c:pt>
                <c:pt idx="4035">
                  <c:v>41929.49759259259</c:v>
                </c:pt>
                <c:pt idx="4036">
                  <c:v>41930.393668981458</c:v>
                </c:pt>
                <c:pt idx="4037">
                  <c:v>41930.39472222222</c:v>
                </c:pt>
                <c:pt idx="4038">
                  <c:v>41930.499826388892</c:v>
                </c:pt>
                <c:pt idx="4039">
                  <c:v>41930.524270833324</c:v>
                </c:pt>
                <c:pt idx="4040">
                  <c:v>41933.957303240742</c:v>
                </c:pt>
                <c:pt idx="4041">
                  <c:v>41936.226527777777</c:v>
                </c:pt>
                <c:pt idx="4042">
                  <c:v>41939.447581018518</c:v>
                </c:pt>
                <c:pt idx="4043">
                  <c:v>41941.476273148197</c:v>
                </c:pt>
                <c:pt idx="4044">
                  <c:v>41941.614039351873</c:v>
                </c:pt>
                <c:pt idx="4045">
                  <c:v>41942.945046296321</c:v>
                </c:pt>
                <c:pt idx="4046">
                  <c:v>41944.788148148167</c:v>
                </c:pt>
                <c:pt idx="4047">
                  <c:v>41949.699583333313</c:v>
                </c:pt>
                <c:pt idx="4048">
                  <c:v>41955.044664351852</c:v>
                </c:pt>
                <c:pt idx="4049">
                  <c:v>41955.27412037037</c:v>
                </c:pt>
                <c:pt idx="4050">
                  <c:v>41957.283900462964</c:v>
                </c:pt>
                <c:pt idx="4051">
                  <c:v>41957.483784722201</c:v>
                </c:pt>
                <c:pt idx="4052">
                  <c:v>41960.462662037025</c:v>
                </c:pt>
                <c:pt idx="4053">
                  <c:v>41960.888634259289</c:v>
                </c:pt>
                <c:pt idx="4054">
                  <c:v>41961.009675925932</c:v>
                </c:pt>
                <c:pt idx="4055">
                  <c:v>41961.735798611066</c:v>
                </c:pt>
                <c:pt idx="4056">
                  <c:v>41961.765127314793</c:v>
                </c:pt>
                <c:pt idx="4057">
                  <c:v>41961.788449074083</c:v>
                </c:pt>
                <c:pt idx="4058">
                  <c:v>41961.932025462986</c:v>
                </c:pt>
                <c:pt idx="4059">
                  <c:v>41963.285682870352</c:v>
                </c:pt>
                <c:pt idx="4060">
                  <c:v>41965.508090277792</c:v>
                </c:pt>
                <c:pt idx="4061">
                  <c:v>41967.351111111115</c:v>
                </c:pt>
                <c:pt idx="4062">
                  <c:v>41967.362870370394</c:v>
                </c:pt>
                <c:pt idx="4063">
                  <c:v>41967.795138888876</c:v>
                </c:pt>
                <c:pt idx="4064">
                  <c:v>41967.798402777757</c:v>
                </c:pt>
                <c:pt idx="4065">
                  <c:v>41967.802465277782</c:v>
                </c:pt>
                <c:pt idx="4066">
                  <c:v>41967.870775462987</c:v>
                </c:pt>
                <c:pt idx="4067">
                  <c:v>41967.871944444443</c:v>
                </c:pt>
                <c:pt idx="4068">
                  <c:v>41968.067152777774</c:v>
                </c:pt>
                <c:pt idx="4069">
                  <c:v>41968.456435185202</c:v>
                </c:pt>
                <c:pt idx="4070">
                  <c:v>41969.034178240741</c:v>
                </c:pt>
                <c:pt idx="4071">
                  <c:v>41969.047650462962</c:v>
                </c:pt>
                <c:pt idx="4072">
                  <c:v>41969.0625</c:v>
                </c:pt>
                <c:pt idx="4073">
                  <c:v>41969.262280092589</c:v>
                </c:pt>
                <c:pt idx="4074">
                  <c:v>41971.968819444497</c:v>
                </c:pt>
                <c:pt idx="4075">
                  <c:v>41972.701979166646</c:v>
                </c:pt>
                <c:pt idx="4076">
                  <c:v>41973.251319444476</c:v>
                </c:pt>
                <c:pt idx="4077">
                  <c:v>41973.854745370394</c:v>
                </c:pt>
                <c:pt idx="4078">
                  <c:v>41974.202083333308</c:v>
                </c:pt>
                <c:pt idx="4079">
                  <c:v>41975.124930555554</c:v>
                </c:pt>
                <c:pt idx="4080">
                  <c:v>41975.132349537016</c:v>
                </c:pt>
                <c:pt idx="4081">
                  <c:v>41975.405138888891</c:v>
                </c:pt>
                <c:pt idx="4082">
                  <c:v>41976.155682870354</c:v>
                </c:pt>
                <c:pt idx="4083">
                  <c:v>41977.414131944468</c:v>
                </c:pt>
                <c:pt idx="4084">
                  <c:v>41977.416342592602</c:v>
                </c:pt>
                <c:pt idx="4085">
                  <c:v>41978.029178240744</c:v>
                </c:pt>
                <c:pt idx="4086">
                  <c:v>41978.193946759216</c:v>
                </c:pt>
                <c:pt idx="4087">
                  <c:v>41978.950555555581</c:v>
                </c:pt>
                <c:pt idx="4088">
                  <c:v>41980.483749999999</c:v>
                </c:pt>
                <c:pt idx="4089">
                  <c:v>41980.7647685185</c:v>
                </c:pt>
                <c:pt idx="4090">
                  <c:v>41982.603483796272</c:v>
                </c:pt>
                <c:pt idx="4091">
                  <c:v>41984.53765046296</c:v>
                </c:pt>
                <c:pt idx="4092">
                  <c:v>41984.91511574074</c:v>
                </c:pt>
                <c:pt idx="4093">
                  <c:v>41987.335729166654</c:v>
                </c:pt>
                <c:pt idx="4094">
                  <c:v>41989.070104166654</c:v>
                </c:pt>
                <c:pt idx="4095">
                  <c:v>41993.094305555554</c:v>
                </c:pt>
                <c:pt idx="4096">
                  <c:v>41993.188969907409</c:v>
                </c:pt>
                <c:pt idx="4097">
                  <c:v>41993.235659722224</c:v>
                </c:pt>
                <c:pt idx="4098">
                  <c:v>41995.015358796321</c:v>
                </c:pt>
                <c:pt idx="4099">
                  <c:v>41995.07335648148</c:v>
                </c:pt>
                <c:pt idx="4100">
                  <c:v>41995.995879629627</c:v>
                </c:pt>
                <c:pt idx="4101">
                  <c:v>41996.004675925942</c:v>
                </c:pt>
                <c:pt idx="4102">
                  <c:v>41996.157094907408</c:v>
                </c:pt>
                <c:pt idx="4103">
                  <c:v>41997.002430555556</c:v>
                </c:pt>
                <c:pt idx="4104">
                  <c:v>41998.85295138893</c:v>
                </c:pt>
                <c:pt idx="4105">
                  <c:v>41998.860358796293</c:v>
                </c:pt>
                <c:pt idx="4106">
                  <c:v>41998.953692129631</c:v>
                </c:pt>
                <c:pt idx="4107">
                  <c:v>41999.540625000001</c:v>
                </c:pt>
                <c:pt idx="4108">
                  <c:v>41999.542025462986</c:v>
                </c:pt>
                <c:pt idx="4109">
                  <c:v>41999.543726851829</c:v>
                </c:pt>
                <c:pt idx="4110">
                  <c:v>41999.546909722223</c:v>
                </c:pt>
                <c:pt idx="4111">
                  <c:v>42001.045821759239</c:v>
                </c:pt>
                <c:pt idx="4112">
                  <c:v>42001.413414351853</c:v>
                </c:pt>
                <c:pt idx="4113">
                  <c:v>42001.540289351862</c:v>
                </c:pt>
                <c:pt idx="4114">
                  <c:v>42002.730405092596</c:v>
                </c:pt>
                <c:pt idx="4115">
                  <c:v>42002.761504629598</c:v>
                </c:pt>
                <c:pt idx="4116">
                  <c:v>42003.014328703706</c:v>
                </c:pt>
                <c:pt idx="4117">
                  <c:v>42004.008726851855</c:v>
                </c:pt>
                <c:pt idx="4118">
                  <c:v>42004.199826388889</c:v>
                </c:pt>
              </c:numCache>
            </c:numRef>
          </c:cat>
          <c:val>
            <c:numRef>
              <c:f>Лист2!$K:$K</c:f>
              <c:numCache>
                <c:formatCode>General</c:formatCode>
                <c:ptCount val="65319"/>
                <c:pt idx="1">
                  <c:v>2.6</c:v>
                </c:pt>
                <c:pt idx="2">
                  <c:v>2.6</c:v>
                </c:pt>
                <c:pt idx="3">
                  <c:v>1.3</c:v>
                </c:pt>
                <c:pt idx="4">
                  <c:v>2.2999999999999998</c:v>
                </c:pt>
                <c:pt idx="5">
                  <c:v>1.9000000000000001</c:v>
                </c:pt>
                <c:pt idx="6">
                  <c:v>1.3</c:v>
                </c:pt>
                <c:pt idx="7">
                  <c:v>2.2999999999999998</c:v>
                </c:pt>
                <c:pt idx="8">
                  <c:v>1.6</c:v>
                </c:pt>
                <c:pt idx="9">
                  <c:v>2.5</c:v>
                </c:pt>
                <c:pt idx="10">
                  <c:v>2.7</c:v>
                </c:pt>
                <c:pt idx="11">
                  <c:v>1.8</c:v>
                </c:pt>
                <c:pt idx="12">
                  <c:v>2.6</c:v>
                </c:pt>
                <c:pt idx="13">
                  <c:v>2.6</c:v>
                </c:pt>
                <c:pt idx="14">
                  <c:v>2.4</c:v>
                </c:pt>
                <c:pt idx="15">
                  <c:v>1.3</c:v>
                </c:pt>
                <c:pt idx="16">
                  <c:v>2.2999999999999998</c:v>
                </c:pt>
                <c:pt idx="17">
                  <c:v>1.4</c:v>
                </c:pt>
                <c:pt idx="18">
                  <c:v>2.9</c:v>
                </c:pt>
                <c:pt idx="19">
                  <c:v>1.8</c:v>
                </c:pt>
                <c:pt idx="20">
                  <c:v>2.2000000000000002</c:v>
                </c:pt>
                <c:pt idx="21">
                  <c:v>1.2</c:v>
                </c:pt>
                <c:pt idx="22">
                  <c:v>3.6</c:v>
                </c:pt>
                <c:pt idx="23">
                  <c:v>2.2000000000000002</c:v>
                </c:pt>
                <c:pt idx="24">
                  <c:v>3.1</c:v>
                </c:pt>
                <c:pt idx="25">
                  <c:v>1.5</c:v>
                </c:pt>
                <c:pt idx="26">
                  <c:v>1.8</c:v>
                </c:pt>
                <c:pt idx="27">
                  <c:v>1.9000000000000001</c:v>
                </c:pt>
                <c:pt idx="28">
                  <c:v>1.9000000000000001</c:v>
                </c:pt>
                <c:pt idx="29">
                  <c:v>1.9000000000000001</c:v>
                </c:pt>
                <c:pt idx="30">
                  <c:v>2.1</c:v>
                </c:pt>
                <c:pt idx="31">
                  <c:v>1.3</c:v>
                </c:pt>
                <c:pt idx="32">
                  <c:v>1.7</c:v>
                </c:pt>
                <c:pt idx="33">
                  <c:v>2.4</c:v>
                </c:pt>
                <c:pt idx="34">
                  <c:v>1.1000000000000001</c:v>
                </c:pt>
                <c:pt idx="35">
                  <c:v>2.2000000000000002</c:v>
                </c:pt>
                <c:pt idx="36">
                  <c:v>1.9000000000000001</c:v>
                </c:pt>
                <c:pt idx="37">
                  <c:v>2</c:v>
                </c:pt>
                <c:pt idx="38">
                  <c:v>2.4</c:v>
                </c:pt>
                <c:pt idx="39">
                  <c:v>1.7</c:v>
                </c:pt>
                <c:pt idx="40">
                  <c:v>1.7</c:v>
                </c:pt>
                <c:pt idx="41">
                  <c:v>2.1</c:v>
                </c:pt>
                <c:pt idx="42">
                  <c:v>3.4</c:v>
                </c:pt>
                <c:pt idx="43">
                  <c:v>1.5</c:v>
                </c:pt>
                <c:pt idx="44">
                  <c:v>1.4</c:v>
                </c:pt>
                <c:pt idx="45">
                  <c:v>0.9</c:v>
                </c:pt>
                <c:pt idx="46">
                  <c:v>1.9000000000000001</c:v>
                </c:pt>
                <c:pt idx="47">
                  <c:v>3.4</c:v>
                </c:pt>
                <c:pt idx="48">
                  <c:v>1.4</c:v>
                </c:pt>
                <c:pt idx="49">
                  <c:v>2.2999999999999998</c:v>
                </c:pt>
                <c:pt idx="50">
                  <c:v>2.8</c:v>
                </c:pt>
                <c:pt idx="51">
                  <c:v>1.1000000000000001</c:v>
                </c:pt>
                <c:pt idx="52">
                  <c:v>1.1000000000000001</c:v>
                </c:pt>
                <c:pt idx="53">
                  <c:v>2.8</c:v>
                </c:pt>
                <c:pt idx="54">
                  <c:v>3</c:v>
                </c:pt>
                <c:pt idx="55">
                  <c:v>1.1000000000000001</c:v>
                </c:pt>
                <c:pt idx="56">
                  <c:v>1.4</c:v>
                </c:pt>
                <c:pt idx="57">
                  <c:v>2.6</c:v>
                </c:pt>
                <c:pt idx="58">
                  <c:v>2.2999999999999998</c:v>
                </c:pt>
                <c:pt idx="59">
                  <c:v>1.6</c:v>
                </c:pt>
                <c:pt idx="60">
                  <c:v>3.1</c:v>
                </c:pt>
                <c:pt idx="61">
                  <c:v>2.4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1.9000000000000001</c:v>
                </c:pt>
                <c:pt idx="65">
                  <c:v>3.5</c:v>
                </c:pt>
                <c:pt idx="66">
                  <c:v>1.1000000000000001</c:v>
                </c:pt>
                <c:pt idx="67">
                  <c:v>3.1</c:v>
                </c:pt>
                <c:pt idx="68">
                  <c:v>2.2000000000000002</c:v>
                </c:pt>
                <c:pt idx="69">
                  <c:v>2.7</c:v>
                </c:pt>
                <c:pt idx="70">
                  <c:v>2.7</c:v>
                </c:pt>
                <c:pt idx="71">
                  <c:v>3.2</c:v>
                </c:pt>
                <c:pt idx="72">
                  <c:v>2.2999999999999998</c:v>
                </c:pt>
                <c:pt idx="73">
                  <c:v>2.6</c:v>
                </c:pt>
                <c:pt idx="74">
                  <c:v>1.4</c:v>
                </c:pt>
                <c:pt idx="75">
                  <c:v>2.7</c:v>
                </c:pt>
                <c:pt idx="76">
                  <c:v>2.6</c:v>
                </c:pt>
                <c:pt idx="77">
                  <c:v>1.1000000000000001</c:v>
                </c:pt>
                <c:pt idx="78">
                  <c:v>1.4</c:v>
                </c:pt>
                <c:pt idx="79">
                  <c:v>1.8</c:v>
                </c:pt>
                <c:pt idx="80">
                  <c:v>1.9000000000000001</c:v>
                </c:pt>
                <c:pt idx="81">
                  <c:v>2.9</c:v>
                </c:pt>
                <c:pt idx="82">
                  <c:v>3</c:v>
                </c:pt>
                <c:pt idx="83">
                  <c:v>2.6</c:v>
                </c:pt>
                <c:pt idx="84">
                  <c:v>2.4</c:v>
                </c:pt>
                <c:pt idx="85">
                  <c:v>2.6</c:v>
                </c:pt>
                <c:pt idx="86">
                  <c:v>1.7</c:v>
                </c:pt>
                <c:pt idx="87">
                  <c:v>2.2000000000000002</c:v>
                </c:pt>
                <c:pt idx="88">
                  <c:v>2.2000000000000002</c:v>
                </c:pt>
                <c:pt idx="89">
                  <c:v>2.8</c:v>
                </c:pt>
                <c:pt idx="90">
                  <c:v>1.3</c:v>
                </c:pt>
                <c:pt idx="91">
                  <c:v>2.1</c:v>
                </c:pt>
                <c:pt idx="92">
                  <c:v>1.8</c:v>
                </c:pt>
                <c:pt idx="93">
                  <c:v>2.4</c:v>
                </c:pt>
                <c:pt idx="94">
                  <c:v>2.1</c:v>
                </c:pt>
                <c:pt idx="95">
                  <c:v>3.1</c:v>
                </c:pt>
                <c:pt idx="96">
                  <c:v>2.9</c:v>
                </c:pt>
                <c:pt idx="97">
                  <c:v>2.7</c:v>
                </c:pt>
                <c:pt idx="98">
                  <c:v>1.1000000000000001</c:v>
                </c:pt>
                <c:pt idx="99">
                  <c:v>2.1</c:v>
                </c:pt>
                <c:pt idx="100">
                  <c:v>1.4</c:v>
                </c:pt>
                <c:pt idx="101">
                  <c:v>1.4</c:v>
                </c:pt>
                <c:pt idx="102">
                  <c:v>3.2</c:v>
                </c:pt>
                <c:pt idx="103">
                  <c:v>1.8</c:v>
                </c:pt>
                <c:pt idx="104">
                  <c:v>2.2000000000000002</c:v>
                </c:pt>
                <c:pt idx="105">
                  <c:v>1.9000000000000001</c:v>
                </c:pt>
                <c:pt idx="106">
                  <c:v>1.4</c:v>
                </c:pt>
                <c:pt idx="107">
                  <c:v>1.4</c:v>
                </c:pt>
                <c:pt idx="108">
                  <c:v>0.9</c:v>
                </c:pt>
                <c:pt idx="109">
                  <c:v>1.2</c:v>
                </c:pt>
                <c:pt idx="110">
                  <c:v>1.5</c:v>
                </c:pt>
                <c:pt idx="111">
                  <c:v>1.9000000000000001</c:v>
                </c:pt>
                <c:pt idx="112">
                  <c:v>1.4</c:v>
                </c:pt>
                <c:pt idx="113">
                  <c:v>2.1</c:v>
                </c:pt>
                <c:pt idx="114">
                  <c:v>1.8</c:v>
                </c:pt>
                <c:pt idx="115">
                  <c:v>1.6</c:v>
                </c:pt>
                <c:pt idx="116">
                  <c:v>2.1</c:v>
                </c:pt>
                <c:pt idx="117">
                  <c:v>1.2</c:v>
                </c:pt>
                <c:pt idx="118">
                  <c:v>1.9000000000000001</c:v>
                </c:pt>
                <c:pt idx="119">
                  <c:v>1.1000000000000001</c:v>
                </c:pt>
                <c:pt idx="120">
                  <c:v>2.2000000000000002</c:v>
                </c:pt>
                <c:pt idx="121">
                  <c:v>1.2</c:v>
                </c:pt>
                <c:pt idx="122">
                  <c:v>1.7</c:v>
                </c:pt>
                <c:pt idx="123">
                  <c:v>1.7</c:v>
                </c:pt>
                <c:pt idx="124">
                  <c:v>3.6</c:v>
                </c:pt>
                <c:pt idx="125">
                  <c:v>2.2999999999999998</c:v>
                </c:pt>
                <c:pt idx="126">
                  <c:v>2.8</c:v>
                </c:pt>
                <c:pt idx="127">
                  <c:v>3.6</c:v>
                </c:pt>
                <c:pt idx="128">
                  <c:v>2.7</c:v>
                </c:pt>
                <c:pt idx="129">
                  <c:v>2.2000000000000002</c:v>
                </c:pt>
                <c:pt idx="130">
                  <c:v>2.8</c:v>
                </c:pt>
                <c:pt idx="131">
                  <c:v>3.2</c:v>
                </c:pt>
                <c:pt idx="132">
                  <c:v>1.6</c:v>
                </c:pt>
                <c:pt idx="133">
                  <c:v>2.7</c:v>
                </c:pt>
                <c:pt idx="134">
                  <c:v>2.7</c:v>
                </c:pt>
                <c:pt idx="135">
                  <c:v>2.4</c:v>
                </c:pt>
                <c:pt idx="136">
                  <c:v>3.4</c:v>
                </c:pt>
                <c:pt idx="137">
                  <c:v>2.4</c:v>
                </c:pt>
                <c:pt idx="138">
                  <c:v>2.6</c:v>
                </c:pt>
                <c:pt idx="139">
                  <c:v>2.7</c:v>
                </c:pt>
                <c:pt idx="140">
                  <c:v>2.2000000000000002</c:v>
                </c:pt>
                <c:pt idx="141">
                  <c:v>1.7</c:v>
                </c:pt>
                <c:pt idx="142">
                  <c:v>2.2000000000000002</c:v>
                </c:pt>
                <c:pt idx="143">
                  <c:v>2.9</c:v>
                </c:pt>
                <c:pt idx="144">
                  <c:v>2.4</c:v>
                </c:pt>
                <c:pt idx="145">
                  <c:v>1.9000000000000001</c:v>
                </c:pt>
                <c:pt idx="146">
                  <c:v>2.4</c:v>
                </c:pt>
                <c:pt idx="147">
                  <c:v>2.1</c:v>
                </c:pt>
                <c:pt idx="148">
                  <c:v>1.3</c:v>
                </c:pt>
                <c:pt idx="149">
                  <c:v>1.6</c:v>
                </c:pt>
                <c:pt idx="150">
                  <c:v>1.9000000000000001</c:v>
                </c:pt>
                <c:pt idx="151">
                  <c:v>1.9000000000000001</c:v>
                </c:pt>
                <c:pt idx="152">
                  <c:v>2.2000000000000002</c:v>
                </c:pt>
                <c:pt idx="153">
                  <c:v>2.2999999999999998</c:v>
                </c:pt>
                <c:pt idx="154">
                  <c:v>2.4</c:v>
                </c:pt>
                <c:pt idx="155">
                  <c:v>3.6</c:v>
                </c:pt>
                <c:pt idx="156">
                  <c:v>1.8</c:v>
                </c:pt>
                <c:pt idx="157">
                  <c:v>2.5</c:v>
                </c:pt>
                <c:pt idx="158">
                  <c:v>2.6</c:v>
                </c:pt>
                <c:pt idx="159">
                  <c:v>2.7</c:v>
                </c:pt>
                <c:pt idx="160">
                  <c:v>2.7</c:v>
                </c:pt>
                <c:pt idx="161">
                  <c:v>1.3</c:v>
                </c:pt>
                <c:pt idx="162">
                  <c:v>2.2999999999999998</c:v>
                </c:pt>
                <c:pt idx="163">
                  <c:v>3.6</c:v>
                </c:pt>
                <c:pt idx="164">
                  <c:v>2.6</c:v>
                </c:pt>
                <c:pt idx="165">
                  <c:v>2.2000000000000002</c:v>
                </c:pt>
                <c:pt idx="166">
                  <c:v>2.7</c:v>
                </c:pt>
                <c:pt idx="167">
                  <c:v>3.1</c:v>
                </c:pt>
                <c:pt idx="168">
                  <c:v>1.5</c:v>
                </c:pt>
                <c:pt idx="169">
                  <c:v>1.6</c:v>
                </c:pt>
                <c:pt idx="170">
                  <c:v>2</c:v>
                </c:pt>
                <c:pt idx="171">
                  <c:v>1.2</c:v>
                </c:pt>
                <c:pt idx="172">
                  <c:v>1.3</c:v>
                </c:pt>
                <c:pt idx="173">
                  <c:v>1.9000000000000001</c:v>
                </c:pt>
                <c:pt idx="174">
                  <c:v>1.5</c:v>
                </c:pt>
                <c:pt idx="175">
                  <c:v>2.5</c:v>
                </c:pt>
                <c:pt idx="176">
                  <c:v>1.9000000000000001</c:v>
                </c:pt>
                <c:pt idx="177">
                  <c:v>2.1</c:v>
                </c:pt>
                <c:pt idx="178">
                  <c:v>1.8</c:v>
                </c:pt>
                <c:pt idx="179">
                  <c:v>1.9000000000000001</c:v>
                </c:pt>
                <c:pt idx="180">
                  <c:v>1.8</c:v>
                </c:pt>
                <c:pt idx="181">
                  <c:v>3.3</c:v>
                </c:pt>
                <c:pt idx="182">
                  <c:v>3</c:v>
                </c:pt>
                <c:pt idx="183">
                  <c:v>1.6</c:v>
                </c:pt>
                <c:pt idx="184">
                  <c:v>2.4</c:v>
                </c:pt>
                <c:pt idx="185">
                  <c:v>2.4</c:v>
                </c:pt>
                <c:pt idx="186">
                  <c:v>1.5</c:v>
                </c:pt>
                <c:pt idx="187">
                  <c:v>1.7</c:v>
                </c:pt>
                <c:pt idx="188">
                  <c:v>1.1000000000000001</c:v>
                </c:pt>
                <c:pt idx="189">
                  <c:v>2.2999999999999998</c:v>
                </c:pt>
                <c:pt idx="190">
                  <c:v>0.8</c:v>
                </c:pt>
                <c:pt idx="191">
                  <c:v>1.7</c:v>
                </c:pt>
                <c:pt idx="192">
                  <c:v>2</c:v>
                </c:pt>
                <c:pt idx="193">
                  <c:v>2.6</c:v>
                </c:pt>
                <c:pt idx="194">
                  <c:v>1.4</c:v>
                </c:pt>
                <c:pt idx="195">
                  <c:v>1.7</c:v>
                </c:pt>
                <c:pt idx="196">
                  <c:v>2.4</c:v>
                </c:pt>
                <c:pt idx="197">
                  <c:v>1.7</c:v>
                </c:pt>
                <c:pt idx="198">
                  <c:v>1.6</c:v>
                </c:pt>
                <c:pt idx="199">
                  <c:v>1.8</c:v>
                </c:pt>
                <c:pt idx="200">
                  <c:v>1.3</c:v>
                </c:pt>
                <c:pt idx="201">
                  <c:v>1.6</c:v>
                </c:pt>
                <c:pt idx="202">
                  <c:v>1.3</c:v>
                </c:pt>
                <c:pt idx="203">
                  <c:v>1.4</c:v>
                </c:pt>
                <c:pt idx="204">
                  <c:v>1.8</c:v>
                </c:pt>
                <c:pt idx="205">
                  <c:v>1.4</c:v>
                </c:pt>
                <c:pt idx="206">
                  <c:v>1.7</c:v>
                </c:pt>
                <c:pt idx="207">
                  <c:v>1.4</c:v>
                </c:pt>
                <c:pt idx="208">
                  <c:v>1.5</c:v>
                </c:pt>
                <c:pt idx="209">
                  <c:v>3.6</c:v>
                </c:pt>
                <c:pt idx="210">
                  <c:v>1.6</c:v>
                </c:pt>
                <c:pt idx="211">
                  <c:v>2.1</c:v>
                </c:pt>
                <c:pt idx="212">
                  <c:v>2</c:v>
                </c:pt>
                <c:pt idx="213">
                  <c:v>2.4</c:v>
                </c:pt>
                <c:pt idx="214">
                  <c:v>2.2999999999999998</c:v>
                </c:pt>
                <c:pt idx="215">
                  <c:v>2</c:v>
                </c:pt>
                <c:pt idx="216">
                  <c:v>1.4</c:v>
                </c:pt>
                <c:pt idx="217">
                  <c:v>2.2999999999999998</c:v>
                </c:pt>
                <c:pt idx="218">
                  <c:v>1.8</c:v>
                </c:pt>
                <c:pt idx="219">
                  <c:v>1.9000000000000001</c:v>
                </c:pt>
                <c:pt idx="220">
                  <c:v>3.2</c:v>
                </c:pt>
                <c:pt idx="221">
                  <c:v>3.3</c:v>
                </c:pt>
                <c:pt idx="222">
                  <c:v>2.2999999999999998</c:v>
                </c:pt>
                <c:pt idx="223">
                  <c:v>2.6</c:v>
                </c:pt>
                <c:pt idx="224">
                  <c:v>2.2000000000000002</c:v>
                </c:pt>
                <c:pt idx="225">
                  <c:v>1.6</c:v>
                </c:pt>
                <c:pt idx="226">
                  <c:v>2.4</c:v>
                </c:pt>
                <c:pt idx="227">
                  <c:v>2.2000000000000002</c:v>
                </c:pt>
                <c:pt idx="228">
                  <c:v>1.3</c:v>
                </c:pt>
                <c:pt idx="229">
                  <c:v>1.9000000000000001</c:v>
                </c:pt>
                <c:pt idx="230">
                  <c:v>1.3</c:v>
                </c:pt>
                <c:pt idx="231">
                  <c:v>1.3</c:v>
                </c:pt>
                <c:pt idx="232">
                  <c:v>2.1</c:v>
                </c:pt>
                <c:pt idx="233">
                  <c:v>2.1</c:v>
                </c:pt>
                <c:pt idx="234">
                  <c:v>1.9000000000000001</c:v>
                </c:pt>
                <c:pt idx="235">
                  <c:v>1.9000000000000001</c:v>
                </c:pt>
                <c:pt idx="236">
                  <c:v>1.8</c:v>
                </c:pt>
                <c:pt idx="237">
                  <c:v>1.5</c:v>
                </c:pt>
                <c:pt idx="238">
                  <c:v>1.4</c:v>
                </c:pt>
                <c:pt idx="239">
                  <c:v>1.3</c:v>
                </c:pt>
                <c:pt idx="240">
                  <c:v>1.3</c:v>
                </c:pt>
                <c:pt idx="241">
                  <c:v>1.8</c:v>
                </c:pt>
                <c:pt idx="242">
                  <c:v>1.9000000000000001</c:v>
                </c:pt>
                <c:pt idx="243">
                  <c:v>1.7</c:v>
                </c:pt>
                <c:pt idx="244">
                  <c:v>1.7</c:v>
                </c:pt>
                <c:pt idx="245">
                  <c:v>1.6</c:v>
                </c:pt>
                <c:pt idx="246">
                  <c:v>2.1</c:v>
                </c:pt>
                <c:pt idx="247">
                  <c:v>1.6</c:v>
                </c:pt>
                <c:pt idx="248">
                  <c:v>2.5</c:v>
                </c:pt>
                <c:pt idx="249">
                  <c:v>2.6</c:v>
                </c:pt>
                <c:pt idx="250">
                  <c:v>1.9000000000000001</c:v>
                </c:pt>
                <c:pt idx="251">
                  <c:v>1.7</c:v>
                </c:pt>
                <c:pt idx="252">
                  <c:v>1.6</c:v>
                </c:pt>
                <c:pt idx="253">
                  <c:v>1.6</c:v>
                </c:pt>
                <c:pt idx="254">
                  <c:v>1.8</c:v>
                </c:pt>
                <c:pt idx="255">
                  <c:v>1.4</c:v>
                </c:pt>
                <c:pt idx="256">
                  <c:v>2.4</c:v>
                </c:pt>
                <c:pt idx="257">
                  <c:v>2.2999999999999998</c:v>
                </c:pt>
                <c:pt idx="258">
                  <c:v>1.6</c:v>
                </c:pt>
                <c:pt idx="259">
                  <c:v>1.4</c:v>
                </c:pt>
                <c:pt idx="260">
                  <c:v>1.9000000000000001</c:v>
                </c:pt>
                <c:pt idx="261">
                  <c:v>2.4</c:v>
                </c:pt>
                <c:pt idx="262">
                  <c:v>1.3</c:v>
                </c:pt>
                <c:pt idx="263">
                  <c:v>2.2999999999999998</c:v>
                </c:pt>
                <c:pt idx="264">
                  <c:v>1.6</c:v>
                </c:pt>
                <c:pt idx="265">
                  <c:v>1.9000000000000001</c:v>
                </c:pt>
                <c:pt idx="266">
                  <c:v>1.5</c:v>
                </c:pt>
                <c:pt idx="267">
                  <c:v>2.2999999999999998</c:v>
                </c:pt>
                <c:pt idx="268">
                  <c:v>2</c:v>
                </c:pt>
                <c:pt idx="269">
                  <c:v>2.4</c:v>
                </c:pt>
                <c:pt idx="270">
                  <c:v>1.7</c:v>
                </c:pt>
                <c:pt idx="271">
                  <c:v>1.8</c:v>
                </c:pt>
                <c:pt idx="272">
                  <c:v>1.9000000000000001</c:v>
                </c:pt>
                <c:pt idx="273">
                  <c:v>1.9000000000000001</c:v>
                </c:pt>
                <c:pt idx="274">
                  <c:v>1.4</c:v>
                </c:pt>
                <c:pt idx="275">
                  <c:v>1.4</c:v>
                </c:pt>
                <c:pt idx="276">
                  <c:v>1.6</c:v>
                </c:pt>
                <c:pt idx="277">
                  <c:v>1.7</c:v>
                </c:pt>
                <c:pt idx="278">
                  <c:v>2.1</c:v>
                </c:pt>
                <c:pt idx="279">
                  <c:v>1.7</c:v>
                </c:pt>
                <c:pt idx="280">
                  <c:v>1.4</c:v>
                </c:pt>
                <c:pt idx="281">
                  <c:v>1.7</c:v>
                </c:pt>
                <c:pt idx="282">
                  <c:v>1.6</c:v>
                </c:pt>
                <c:pt idx="283">
                  <c:v>2.4</c:v>
                </c:pt>
                <c:pt idx="284">
                  <c:v>2.1</c:v>
                </c:pt>
                <c:pt idx="285">
                  <c:v>2.4</c:v>
                </c:pt>
                <c:pt idx="286">
                  <c:v>1.6</c:v>
                </c:pt>
                <c:pt idx="287">
                  <c:v>1.6</c:v>
                </c:pt>
                <c:pt idx="288">
                  <c:v>1.7</c:v>
                </c:pt>
                <c:pt idx="289">
                  <c:v>1.4</c:v>
                </c:pt>
                <c:pt idx="290">
                  <c:v>1.4</c:v>
                </c:pt>
                <c:pt idx="291">
                  <c:v>2.1</c:v>
                </c:pt>
                <c:pt idx="292">
                  <c:v>1.5</c:v>
                </c:pt>
                <c:pt idx="293">
                  <c:v>1.4</c:v>
                </c:pt>
                <c:pt idx="294">
                  <c:v>2.2999999999999998</c:v>
                </c:pt>
                <c:pt idx="295">
                  <c:v>1.5</c:v>
                </c:pt>
                <c:pt idx="296">
                  <c:v>3.1</c:v>
                </c:pt>
                <c:pt idx="297">
                  <c:v>2.7</c:v>
                </c:pt>
                <c:pt idx="298">
                  <c:v>1.6</c:v>
                </c:pt>
                <c:pt idx="299">
                  <c:v>1.8</c:v>
                </c:pt>
                <c:pt idx="300">
                  <c:v>1.9000000000000001</c:v>
                </c:pt>
                <c:pt idx="301">
                  <c:v>1.3</c:v>
                </c:pt>
                <c:pt idx="302">
                  <c:v>1.6</c:v>
                </c:pt>
                <c:pt idx="303">
                  <c:v>2</c:v>
                </c:pt>
                <c:pt idx="304">
                  <c:v>1.7</c:v>
                </c:pt>
                <c:pt idx="305">
                  <c:v>1.6</c:v>
                </c:pt>
                <c:pt idx="306">
                  <c:v>2.7</c:v>
                </c:pt>
                <c:pt idx="307">
                  <c:v>2.2999999999999998</c:v>
                </c:pt>
                <c:pt idx="308">
                  <c:v>1.8</c:v>
                </c:pt>
                <c:pt idx="309">
                  <c:v>3.3</c:v>
                </c:pt>
                <c:pt idx="310">
                  <c:v>2.1</c:v>
                </c:pt>
                <c:pt idx="311">
                  <c:v>1.6</c:v>
                </c:pt>
                <c:pt idx="312">
                  <c:v>2</c:v>
                </c:pt>
                <c:pt idx="313">
                  <c:v>2.2999999999999998</c:v>
                </c:pt>
                <c:pt idx="314">
                  <c:v>1.3</c:v>
                </c:pt>
                <c:pt idx="315">
                  <c:v>1.3</c:v>
                </c:pt>
                <c:pt idx="316">
                  <c:v>1.4</c:v>
                </c:pt>
                <c:pt idx="317">
                  <c:v>1.9000000000000001</c:v>
                </c:pt>
                <c:pt idx="318">
                  <c:v>2.1</c:v>
                </c:pt>
                <c:pt idx="319">
                  <c:v>1.8</c:v>
                </c:pt>
                <c:pt idx="320">
                  <c:v>1.6</c:v>
                </c:pt>
                <c:pt idx="321">
                  <c:v>1.8</c:v>
                </c:pt>
                <c:pt idx="322">
                  <c:v>1.5</c:v>
                </c:pt>
                <c:pt idx="323">
                  <c:v>1.5</c:v>
                </c:pt>
                <c:pt idx="324">
                  <c:v>1.9000000000000001</c:v>
                </c:pt>
                <c:pt idx="325">
                  <c:v>2.5</c:v>
                </c:pt>
                <c:pt idx="326">
                  <c:v>2.6</c:v>
                </c:pt>
                <c:pt idx="327">
                  <c:v>2</c:v>
                </c:pt>
                <c:pt idx="328">
                  <c:v>1.7</c:v>
                </c:pt>
                <c:pt idx="329">
                  <c:v>2.9</c:v>
                </c:pt>
                <c:pt idx="330">
                  <c:v>1.7</c:v>
                </c:pt>
                <c:pt idx="331">
                  <c:v>1.6</c:v>
                </c:pt>
                <c:pt idx="332">
                  <c:v>1.6</c:v>
                </c:pt>
                <c:pt idx="333">
                  <c:v>3.1</c:v>
                </c:pt>
                <c:pt idx="334">
                  <c:v>2.2000000000000002</c:v>
                </c:pt>
                <c:pt idx="335">
                  <c:v>1.8</c:v>
                </c:pt>
                <c:pt idx="336">
                  <c:v>2.4</c:v>
                </c:pt>
                <c:pt idx="337">
                  <c:v>1.7</c:v>
                </c:pt>
                <c:pt idx="338">
                  <c:v>1.5</c:v>
                </c:pt>
                <c:pt idx="339">
                  <c:v>1.8</c:v>
                </c:pt>
                <c:pt idx="340">
                  <c:v>1.7</c:v>
                </c:pt>
                <c:pt idx="341">
                  <c:v>1.9000000000000001</c:v>
                </c:pt>
                <c:pt idx="342">
                  <c:v>2</c:v>
                </c:pt>
                <c:pt idx="343">
                  <c:v>1.5</c:v>
                </c:pt>
                <c:pt idx="344">
                  <c:v>1.5</c:v>
                </c:pt>
                <c:pt idx="345">
                  <c:v>2.2000000000000002</c:v>
                </c:pt>
                <c:pt idx="346">
                  <c:v>4.2</c:v>
                </c:pt>
                <c:pt idx="347">
                  <c:v>3.1</c:v>
                </c:pt>
                <c:pt idx="348">
                  <c:v>3.3</c:v>
                </c:pt>
                <c:pt idx="349">
                  <c:v>2.1</c:v>
                </c:pt>
                <c:pt idx="350">
                  <c:v>1.5</c:v>
                </c:pt>
                <c:pt idx="351">
                  <c:v>2.4</c:v>
                </c:pt>
                <c:pt idx="352">
                  <c:v>2.6</c:v>
                </c:pt>
                <c:pt idx="353">
                  <c:v>1.7</c:v>
                </c:pt>
                <c:pt idx="354">
                  <c:v>2.4</c:v>
                </c:pt>
                <c:pt idx="355">
                  <c:v>2.1</c:v>
                </c:pt>
                <c:pt idx="356">
                  <c:v>2.2000000000000002</c:v>
                </c:pt>
                <c:pt idx="357">
                  <c:v>2.4</c:v>
                </c:pt>
                <c:pt idx="358">
                  <c:v>2.4</c:v>
                </c:pt>
                <c:pt idx="359">
                  <c:v>2</c:v>
                </c:pt>
                <c:pt idx="360">
                  <c:v>1.9000000000000001</c:v>
                </c:pt>
                <c:pt idx="361">
                  <c:v>2.1</c:v>
                </c:pt>
                <c:pt idx="362">
                  <c:v>2.1</c:v>
                </c:pt>
                <c:pt idx="363">
                  <c:v>2.2999999999999998</c:v>
                </c:pt>
                <c:pt idx="364">
                  <c:v>1.6</c:v>
                </c:pt>
                <c:pt idx="365">
                  <c:v>2.2999999999999998</c:v>
                </c:pt>
                <c:pt idx="366">
                  <c:v>1.8</c:v>
                </c:pt>
                <c:pt idx="367">
                  <c:v>1.7</c:v>
                </c:pt>
                <c:pt idx="368">
                  <c:v>1.9000000000000001</c:v>
                </c:pt>
                <c:pt idx="369">
                  <c:v>1.3</c:v>
                </c:pt>
                <c:pt idx="370">
                  <c:v>1.6</c:v>
                </c:pt>
                <c:pt idx="371">
                  <c:v>1.4</c:v>
                </c:pt>
                <c:pt idx="372">
                  <c:v>1.4</c:v>
                </c:pt>
                <c:pt idx="373">
                  <c:v>1.8</c:v>
                </c:pt>
                <c:pt idx="374">
                  <c:v>2.1</c:v>
                </c:pt>
                <c:pt idx="375">
                  <c:v>1.9000000000000001</c:v>
                </c:pt>
                <c:pt idx="376">
                  <c:v>2.1</c:v>
                </c:pt>
                <c:pt idx="377">
                  <c:v>1.9000000000000001</c:v>
                </c:pt>
                <c:pt idx="378">
                  <c:v>1.6</c:v>
                </c:pt>
                <c:pt idx="379">
                  <c:v>1.8</c:v>
                </c:pt>
                <c:pt idx="380">
                  <c:v>2.2999999999999998</c:v>
                </c:pt>
                <c:pt idx="381">
                  <c:v>1.7</c:v>
                </c:pt>
                <c:pt idx="382">
                  <c:v>1.3</c:v>
                </c:pt>
                <c:pt idx="383">
                  <c:v>1.5</c:v>
                </c:pt>
                <c:pt idx="384">
                  <c:v>2.1</c:v>
                </c:pt>
                <c:pt idx="385">
                  <c:v>1.3</c:v>
                </c:pt>
                <c:pt idx="386">
                  <c:v>1.7</c:v>
                </c:pt>
                <c:pt idx="387">
                  <c:v>1.4</c:v>
                </c:pt>
                <c:pt idx="388">
                  <c:v>1.8</c:v>
                </c:pt>
                <c:pt idx="389">
                  <c:v>2.7</c:v>
                </c:pt>
                <c:pt idx="390">
                  <c:v>2.9</c:v>
                </c:pt>
                <c:pt idx="391">
                  <c:v>1.5</c:v>
                </c:pt>
                <c:pt idx="392">
                  <c:v>2.2000000000000002</c:v>
                </c:pt>
                <c:pt idx="393">
                  <c:v>1.9000000000000001</c:v>
                </c:pt>
                <c:pt idx="394">
                  <c:v>1.6</c:v>
                </c:pt>
                <c:pt idx="395">
                  <c:v>1.9000000000000001</c:v>
                </c:pt>
                <c:pt idx="396">
                  <c:v>2.2000000000000002</c:v>
                </c:pt>
                <c:pt idx="397">
                  <c:v>1.7</c:v>
                </c:pt>
                <c:pt idx="398">
                  <c:v>1.5</c:v>
                </c:pt>
                <c:pt idx="399">
                  <c:v>1.8</c:v>
                </c:pt>
                <c:pt idx="400">
                  <c:v>1.9000000000000001</c:v>
                </c:pt>
                <c:pt idx="401">
                  <c:v>2.4</c:v>
                </c:pt>
                <c:pt idx="402">
                  <c:v>1.7</c:v>
                </c:pt>
                <c:pt idx="403">
                  <c:v>1.3</c:v>
                </c:pt>
                <c:pt idx="404">
                  <c:v>1.4</c:v>
                </c:pt>
                <c:pt idx="405">
                  <c:v>1.9000000000000001</c:v>
                </c:pt>
                <c:pt idx="406">
                  <c:v>2.4</c:v>
                </c:pt>
                <c:pt idx="407">
                  <c:v>1.6</c:v>
                </c:pt>
                <c:pt idx="408">
                  <c:v>3.8</c:v>
                </c:pt>
                <c:pt idx="409">
                  <c:v>2.9</c:v>
                </c:pt>
                <c:pt idx="410">
                  <c:v>1.3</c:v>
                </c:pt>
                <c:pt idx="411">
                  <c:v>1.5</c:v>
                </c:pt>
                <c:pt idx="412">
                  <c:v>1.8</c:v>
                </c:pt>
                <c:pt idx="413">
                  <c:v>2.4</c:v>
                </c:pt>
                <c:pt idx="414">
                  <c:v>1.9000000000000001</c:v>
                </c:pt>
                <c:pt idx="415">
                  <c:v>1.8</c:v>
                </c:pt>
                <c:pt idx="416">
                  <c:v>1.9000000000000001</c:v>
                </c:pt>
                <c:pt idx="417">
                  <c:v>2.7</c:v>
                </c:pt>
                <c:pt idx="418">
                  <c:v>2.1</c:v>
                </c:pt>
                <c:pt idx="419">
                  <c:v>1.7</c:v>
                </c:pt>
                <c:pt idx="420">
                  <c:v>2.2999999999999998</c:v>
                </c:pt>
                <c:pt idx="421">
                  <c:v>1.6</c:v>
                </c:pt>
                <c:pt idx="422">
                  <c:v>1.5</c:v>
                </c:pt>
                <c:pt idx="423">
                  <c:v>2</c:v>
                </c:pt>
                <c:pt idx="424">
                  <c:v>1.9000000000000001</c:v>
                </c:pt>
                <c:pt idx="425">
                  <c:v>1.8</c:v>
                </c:pt>
                <c:pt idx="426">
                  <c:v>2.1</c:v>
                </c:pt>
                <c:pt idx="427">
                  <c:v>3.6</c:v>
                </c:pt>
                <c:pt idx="428">
                  <c:v>2.5</c:v>
                </c:pt>
                <c:pt idx="429">
                  <c:v>1.6</c:v>
                </c:pt>
                <c:pt idx="430">
                  <c:v>1.4</c:v>
                </c:pt>
                <c:pt idx="431">
                  <c:v>2.6</c:v>
                </c:pt>
                <c:pt idx="432">
                  <c:v>1.6</c:v>
                </c:pt>
                <c:pt idx="433">
                  <c:v>1.7</c:v>
                </c:pt>
                <c:pt idx="434">
                  <c:v>1.5</c:v>
                </c:pt>
                <c:pt idx="435">
                  <c:v>2.9</c:v>
                </c:pt>
                <c:pt idx="436">
                  <c:v>1.9000000000000001</c:v>
                </c:pt>
                <c:pt idx="437">
                  <c:v>2</c:v>
                </c:pt>
                <c:pt idx="438">
                  <c:v>1.5</c:v>
                </c:pt>
                <c:pt idx="439">
                  <c:v>2.1</c:v>
                </c:pt>
                <c:pt idx="440">
                  <c:v>1.3</c:v>
                </c:pt>
                <c:pt idx="441">
                  <c:v>2</c:v>
                </c:pt>
                <c:pt idx="442">
                  <c:v>2.9</c:v>
                </c:pt>
                <c:pt idx="443">
                  <c:v>1.4</c:v>
                </c:pt>
                <c:pt idx="444">
                  <c:v>2.9</c:v>
                </c:pt>
                <c:pt idx="445">
                  <c:v>2.7</c:v>
                </c:pt>
                <c:pt idx="446">
                  <c:v>1.8</c:v>
                </c:pt>
                <c:pt idx="447">
                  <c:v>1.3</c:v>
                </c:pt>
                <c:pt idx="448">
                  <c:v>2.6</c:v>
                </c:pt>
                <c:pt idx="449">
                  <c:v>3.3</c:v>
                </c:pt>
                <c:pt idx="450">
                  <c:v>1.8</c:v>
                </c:pt>
                <c:pt idx="451">
                  <c:v>1.9000000000000001</c:v>
                </c:pt>
                <c:pt idx="452">
                  <c:v>1.8</c:v>
                </c:pt>
                <c:pt idx="453">
                  <c:v>1.5</c:v>
                </c:pt>
                <c:pt idx="454">
                  <c:v>2.6</c:v>
                </c:pt>
                <c:pt idx="455">
                  <c:v>2.4</c:v>
                </c:pt>
                <c:pt idx="456">
                  <c:v>0.9</c:v>
                </c:pt>
                <c:pt idx="457">
                  <c:v>2.7</c:v>
                </c:pt>
                <c:pt idx="458">
                  <c:v>1.8</c:v>
                </c:pt>
                <c:pt idx="459">
                  <c:v>1.1000000000000001</c:v>
                </c:pt>
                <c:pt idx="460">
                  <c:v>1.2</c:v>
                </c:pt>
                <c:pt idx="461">
                  <c:v>2.2000000000000002</c:v>
                </c:pt>
                <c:pt idx="462">
                  <c:v>1.7</c:v>
                </c:pt>
                <c:pt idx="463">
                  <c:v>1.2</c:v>
                </c:pt>
                <c:pt idx="464">
                  <c:v>1.9000000000000001</c:v>
                </c:pt>
                <c:pt idx="465">
                  <c:v>1.5</c:v>
                </c:pt>
                <c:pt idx="466">
                  <c:v>3.3</c:v>
                </c:pt>
                <c:pt idx="467">
                  <c:v>1.7</c:v>
                </c:pt>
                <c:pt idx="468">
                  <c:v>1.2</c:v>
                </c:pt>
                <c:pt idx="469">
                  <c:v>1.4</c:v>
                </c:pt>
                <c:pt idx="470">
                  <c:v>2.1</c:v>
                </c:pt>
                <c:pt idx="471">
                  <c:v>1.3</c:v>
                </c:pt>
                <c:pt idx="472">
                  <c:v>1.9000000000000001</c:v>
                </c:pt>
                <c:pt idx="473">
                  <c:v>1.5</c:v>
                </c:pt>
                <c:pt idx="474">
                  <c:v>1.3</c:v>
                </c:pt>
                <c:pt idx="475">
                  <c:v>1.3</c:v>
                </c:pt>
                <c:pt idx="476">
                  <c:v>1.4</c:v>
                </c:pt>
                <c:pt idx="477">
                  <c:v>0.9</c:v>
                </c:pt>
                <c:pt idx="478">
                  <c:v>2.6</c:v>
                </c:pt>
                <c:pt idx="479">
                  <c:v>1.2</c:v>
                </c:pt>
                <c:pt idx="480">
                  <c:v>1.4</c:v>
                </c:pt>
                <c:pt idx="481">
                  <c:v>1.7</c:v>
                </c:pt>
                <c:pt idx="482">
                  <c:v>2</c:v>
                </c:pt>
                <c:pt idx="483">
                  <c:v>1.9000000000000001</c:v>
                </c:pt>
                <c:pt idx="484">
                  <c:v>1.8</c:v>
                </c:pt>
                <c:pt idx="485">
                  <c:v>1.1000000000000001</c:v>
                </c:pt>
                <c:pt idx="486">
                  <c:v>1.8</c:v>
                </c:pt>
                <c:pt idx="487">
                  <c:v>1.4</c:v>
                </c:pt>
                <c:pt idx="488">
                  <c:v>1.6</c:v>
                </c:pt>
                <c:pt idx="489">
                  <c:v>1.7</c:v>
                </c:pt>
                <c:pt idx="490">
                  <c:v>1.8</c:v>
                </c:pt>
                <c:pt idx="491">
                  <c:v>1.8</c:v>
                </c:pt>
                <c:pt idx="492">
                  <c:v>2</c:v>
                </c:pt>
                <c:pt idx="493">
                  <c:v>2.1</c:v>
                </c:pt>
                <c:pt idx="494">
                  <c:v>1.4</c:v>
                </c:pt>
                <c:pt idx="495">
                  <c:v>2.2000000000000002</c:v>
                </c:pt>
                <c:pt idx="496">
                  <c:v>2.1</c:v>
                </c:pt>
                <c:pt idx="497">
                  <c:v>1.1000000000000001</c:v>
                </c:pt>
                <c:pt idx="498">
                  <c:v>1.6</c:v>
                </c:pt>
                <c:pt idx="499">
                  <c:v>0.9</c:v>
                </c:pt>
                <c:pt idx="500">
                  <c:v>1.1000000000000001</c:v>
                </c:pt>
                <c:pt idx="501">
                  <c:v>2.7</c:v>
                </c:pt>
                <c:pt idx="502">
                  <c:v>1.8</c:v>
                </c:pt>
                <c:pt idx="503">
                  <c:v>1.1000000000000001</c:v>
                </c:pt>
                <c:pt idx="504">
                  <c:v>2.2000000000000002</c:v>
                </c:pt>
                <c:pt idx="505">
                  <c:v>2.1</c:v>
                </c:pt>
                <c:pt idx="506">
                  <c:v>1.7</c:v>
                </c:pt>
                <c:pt idx="507">
                  <c:v>2.9</c:v>
                </c:pt>
                <c:pt idx="508">
                  <c:v>1.3</c:v>
                </c:pt>
                <c:pt idx="509">
                  <c:v>1.4</c:v>
                </c:pt>
                <c:pt idx="510">
                  <c:v>1.6</c:v>
                </c:pt>
                <c:pt idx="511">
                  <c:v>1.8</c:v>
                </c:pt>
                <c:pt idx="512">
                  <c:v>1.1000000000000001</c:v>
                </c:pt>
                <c:pt idx="513">
                  <c:v>1.6</c:v>
                </c:pt>
                <c:pt idx="514">
                  <c:v>2.1</c:v>
                </c:pt>
                <c:pt idx="515">
                  <c:v>1.8</c:v>
                </c:pt>
                <c:pt idx="516">
                  <c:v>0.9</c:v>
                </c:pt>
                <c:pt idx="517">
                  <c:v>1.9000000000000001</c:v>
                </c:pt>
                <c:pt idx="518">
                  <c:v>1.8</c:v>
                </c:pt>
                <c:pt idx="519">
                  <c:v>1.8</c:v>
                </c:pt>
                <c:pt idx="520">
                  <c:v>1.8</c:v>
                </c:pt>
                <c:pt idx="521">
                  <c:v>1.7</c:v>
                </c:pt>
                <c:pt idx="522">
                  <c:v>2.4</c:v>
                </c:pt>
                <c:pt idx="523">
                  <c:v>1.5</c:v>
                </c:pt>
                <c:pt idx="524">
                  <c:v>2.2999999999999998</c:v>
                </c:pt>
                <c:pt idx="525">
                  <c:v>1.9000000000000001</c:v>
                </c:pt>
                <c:pt idx="526">
                  <c:v>1.3</c:v>
                </c:pt>
                <c:pt idx="527">
                  <c:v>1.2</c:v>
                </c:pt>
                <c:pt idx="528">
                  <c:v>2.1</c:v>
                </c:pt>
                <c:pt idx="529">
                  <c:v>1.4</c:v>
                </c:pt>
                <c:pt idx="530">
                  <c:v>2.1</c:v>
                </c:pt>
                <c:pt idx="531">
                  <c:v>2.5</c:v>
                </c:pt>
                <c:pt idx="532">
                  <c:v>1.3</c:v>
                </c:pt>
                <c:pt idx="533">
                  <c:v>2.1</c:v>
                </c:pt>
                <c:pt idx="534">
                  <c:v>2.2999999999999998</c:v>
                </c:pt>
                <c:pt idx="535">
                  <c:v>2.1</c:v>
                </c:pt>
                <c:pt idx="536">
                  <c:v>1.7</c:v>
                </c:pt>
                <c:pt idx="537">
                  <c:v>1.3</c:v>
                </c:pt>
                <c:pt idx="538">
                  <c:v>2</c:v>
                </c:pt>
                <c:pt idx="539">
                  <c:v>1.2</c:v>
                </c:pt>
                <c:pt idx="540">
                  <c:v>2.2000000000000002</c:v>
                </c:pt>
                <c:pt idx="541">
                  <c:v>1</c:v>
                </c:pt>
                <c:pt idx="542">
                  <c:v>2.1</c:v>
                </c:pt>
                <c:pt idx="543">
                  <c:v>1.4</c:v>
                </c:pt>
                <c:pt idx="544">
                  <c:v>2.4</c:v>
                </c:pt>
                <c:pt idx="545">
                  <c:v>2.7</c:v>
                </c:pt>
                <c:pt idx="546">
                  <c:v>1.4</c:v>
                </c:pt>
                <c:pt idx="547">
                  <c:v>1.4</c:v>
                </c:pt>
                <c:pt idx="548">
                  <c:v>2.1</c:v>
                </c:pt>
                <c:pt idx="549">
                  <c:v>2.1</c:v>
                </c:pt>
                <c:pt idx="550">
                  <c:v>1.9000000000000001</c:v>
                </c:pt>
                <c:pt idx="551">
                  <c:v>1.7</c:v>
                </c:pt>
                <c:pt idx="552">
                  <c:v>3.1</c:v>
                </c:pt>
                <c:pt idx="553">
                  <c:v>1.9000000000000001</c:v>
                </c:pt>
                <c:pt idx="554">
                  <c:v>1.2</c:v>
                </c:pt>
                <c:pt idx="555">
                  <c:v>3.2</c:v>
                </c:pt>
                <c:pt idx="556">
                  <c:v>1.8</c:v>
                </c:pt>
                <c:pt idx="557">
                  <c:v>1.7</c:v>
                </c:pt>
                <c:pt idx="558">
                  <c:v>1.6</c:v>
                </c:pt>
                <c:pt idx="559">
                  <c:v>2.2000000000000002</c:v>
                </c:pt>
                <c:pt idx="560">
                  <c:v>1.2</c:v>
                </c:pt>
                <c:pt idx="561">
                  <c:v>2.5</c:v>
                </c:pt>
                <c:pt idx="562">
                  <c:v>1.4</c:v>
                </c:pt>
                <c:pt idx="563">
                  <c:v>2.1</c:v>
                </c:pt>
                <c:pt idx="564">
                  <c:v>1.5</c:v>
                </c:pt>
                <c:pt idx="565">
                  <c:v>2.2000000000000002</c:v>
                </c:pt>
                <c:pt idx="566">
                  <c:v>2.2999999999999998</c:v>
                </c:pt>
                <c:pt idx="567">
                  <c:v>1.6</c:v>
                </c:pt>
                <c:pt idx="568">
                  <c:v>2.1</c:v>
                </c:pt>
                <c:pt idx="569">
                  <c:v>2.2999999999999998</c:v>
                </c:pt>
                <c:pt idx="570">
                  <c:v>3.5</c:v>
                </c:pt>
                <c:pt idx="571">
                  <c:v>2.2999999999999998</c:v>
                </c:pt>
                <c:pt idx="572">
                  <c:v>1.8</c:v>
                </c:pt>
                <c:pt idx="573">
                  <c:v>2.2000000000000002</c:v>
                </c:pt>
                <c:pt idx="574">
                  <c:v>2.1</c:v>
                </c:pt>
                <c:pt idx="575">
                  <c:v>1.6</c:v>
                </c:pt>
                <c:pt idx="576">
                  <c:v>2.6</c:v>
                </c:pt>
                <c:pt idx="577">
                  <c:v>2.7</c:v>
                </c:pt>
                <c:pt idx="578">
                  <c:v>2.7</c:v>
                </c:pt>
                <c:pt idx="579">
                  <c:v>2.2999999999999998</c:v>
                </c:pt>
                <c:pt idx="580">
                  <c:v>2.4</c:v>
                </c:pt>
                <c:pt idx="581">
                  <c:v>2.2999999999999998</c:v>
                </c:pt>
                <c:pt idx="582">
                  <c:v>1.5</c:v>
                </c:pt>
                <c:pt idx="583">
                  <c:v>1.4</c:v>
                </c:pt>
                <c:pt idx="584">
                  <c:v>2.2000000000000002</c:v>
                </c:pt>
                <c:pt idx="585">
                  <c:v>2.2999999999999998</c:v>
                </c:pt>
                <c:pt idx="586">
                  <c:v>1.9000000000000001</c:v>
                </c:pt>
                <c:pt idx="587">
                  <c:v>2.5</c:v>
                </c:pt>
                <c:pt idx="588">
                  <c:v>2.2999999999999998</c:v>
                </c:pt>
                <c:pt idx="589">
                  <c:v>2.2999999999999998</c:v>
                </c:pt>
                <c:pt idx="590">
                  <c:v>2.2000000000000002</c:v>
                </c:pt>
                <c:pt idx="591">
                  <c:v>1.8</c:v>
                </c:pt>
                <c:pt idx="592">
                  <c:v>2.2000000000000002</c:v>
                </c:pt>
                <c:pt idx="593">
                  <c:v>1.7</c:v>
                </c:pt>
                <c:pt idx="594">
                  <c:v>2.2999999999999998</c:v>
                </c:pt>
                <c:pt idx="595">
                  <c:v>1.9000000000000001</c:v>
                </c:pt>
                <c:pt idx="596">
                  <c:v>2.6</c:v>
                </c:pt>
                <c:pt idx="597">
                  <c:v>1.2</c:v>
                </c:pt>
                <c:pt idx="598">
                  <c:v>1.7</c:v>
                </c:pt>
                <c:pt idx="599">
                  <c:v>2.1</c:v>
                </c:pt>
                <c:pt idx="600">
                  <c:v>2.2000000000000002</c:v>
                </c:pt>
                <c:pt idx="601">
                  <c:v>2.2999999999999998</c:v>
                </c:pt>
                <c:pt idx="602">
                  <c:v>1.6</c:v>
                </c:pt>
                <c:pt idx="603">
                  <c:v>3.2</c:v>
                </c:pt>
                <c:pt idx="604">
                  <c:v>3.3</c:v>
                </c:pt>
                <c:pt idx="605">
                  <c:v>2.5</c:v>
                </c:pt>
                <c:pt idx="606">
                  <c:v>1.6</c:v>
                </c:pt>
                <c:pt idx="607">
                  <c:v>2.2999999999999998</c:v>
                </c:pt>
                <c:pt idx="608">
                  <c:v>2.4</c:v>
                </c:pt>
                <c:pt idx="609">
                  <c:v>2.1</c:v>
                </c:pt>
                <c:pt idx="610">
                  <c:v>2.2000000000000002</c:v>
                </c:pt>
                <c:pt idx="611">
                  <c:v>2</c:v>
                </c:pt>
                <c:pt idx="612">
                  <c:v>2.1</c:v>
                </c:pt>
                <c:pt idx="613">
                  <c:v>3.2</c:v>
                </c:pt>
                <c:pt idx="614">
                  <c:v>1.1000000000000001</c:v>
                </c:pt>
                <c:pt idx="615">
                  <c:v>1.9000000000000001</c:v>
                </c:pt>
                <c:pt idx="616">
                  <c:v>1.6</c:v>
                </c:pt>
                <c:pt idx="617">
                  <c:v>3.2</c:v>
                </c:pt>
                <c:pt idx="618">
                  <c:v>1.3</c:v>
                </c:pt>
                <c:pt idx="619">
                  <c:v>1.9000000000000001</c:v>
                </c:pt>
                <c:pt idx="620">
                  <c:v>2.9</c:v>
                </c:pt>
                <c:pt idx="621">
                  <c:v>2.2999999999999998</c:v>
                </c:pt>
                <c:pt idx="622">
                  <c:v>2.2000000000000002</c:v>
                </c:pt>
                <c:pt idx="623">
                  <c:v>1.9000000000000001</c:v>
                </c:pt>
                <c:pt idx="624">
                  <c:v>2.2000000000000002</c:v>
                </c:pt>
                <c:pt idx="625">
                  <c:v>1.7</c:v>
                </c:pt>
                <c:pt idx="626">
                  <c:v>2.2000000000000002</c:v>
                </c:pt>
                <c:pt idx="627">
                  <c:v>2.2999999999999998</c:v>
                </c:pt>
                <c:pt idx="628">
                  <c:v>2.2999999999999998</c:v>
                </c:pt>
                <c:pt idx="629">
                  <c:v>1.2</c:v>
                </c:pt>
                <c:pt idx="630">
                  <c:v>1.9000000000000001</c:v>
                </c:pt>
                <c:pt idx="631">
                  <c:v>1.1000000000000001</c:v>
                </c:pt>
                <c:pt idx="632">
                  <c:v>1.8</c:v>
                </c:pt>
                <c:pt idx="633">
                  <c:v>1.8</c:v>
                </c:pt>
                <c:pt idx="634">
                  <c:v>1.8</c:v>
                </c:pt>
                <c:pt idx="635">
                  <c:v>2.6</c:v>
                </c:pt>
                <c:pt idx="636">
                  <c:v>1.8</c:v>
                </c:pt>
                <c:pt idx="637">
                  <c:v>2.4</c:v>
                </c:pt>
                <c:pt idx="638">
                  <c:v>2.1</c:v>
                </c:pt>
                <c:pt idx="639">
                  <c:v>2.2999999999999998</c:v>
                </c:pt>
                <c:pt idx="640">
                  <c:v>1.2</c:v>
                </c:pt>
                <c:pt idx="641">
                  <c:v>2.2999999999999998</c:v>
                </c:pt>
                <c:pt idx="642">
                  <c:v>1.8</c:v>
                </c:pt>
                <c:pt idx="643">
                  <c:v>2.1</c:v>
                </c:pt>
                <c:pt idx="644">
                  <c:v>2</c:v>
                </c:pt>
                <c:pt idx="645">
                  <c:v>1.6</c:v>
                </c:pt>
                <c:pt idx="646">
                  <c:v>3.9</c:v>
                </c:pt>
                <c:pt idx="647">
                  <c:v>2.2000000000000002</c:v>
                </c:pt>
                <c:pt idx="648">
                  <c:v>1.9000000000000001</c:v>
                </c:pt>
                <c:pt idx="649">
                  <c:v>1.8</c:v>
                </c:pt>
                <c:pt idx="650">
                  <c:v>2.9</c:v>
                </c:pt>
                <c:pt idx="651">
                  <c:v>2.8</c:v>
                </c:pt>
                <c:pt idx="652">
                  <c:v>1.9000000000000001</c:v>
                </c:pt>
                <c:pt idx="653">
                  <c:v>1.5</c:v>
                </c:pt>
                <c:pt idx="654">
                  <c:v>1.4</c:v>
                </c:pt>
                <c:pt idx="655">
                  <c:v>2.1</c:v>
                </c:pt>
                <c:pt idx="656">
                  <c:v>1.8</c:v>
                </c:pt>
                <c:pt idx="657">
                  <c:v>0.8</c:v>
                </c:pt>
                <c:pt idx="658">
                  <c:v>1.7</c:v>
                </c:pt>
                <c:pt idx="659">
                  <c:v>1.7</c:v>
                </c:pt>
                <c:pt idx="660">
                  <c:v>2.2999999999999998</c:v>
                </c:pt>
                <c:pt idx="661">
                  <c:v>2.1</c:v>
                </c:pt>
                <c:pt idx="662">
                  <c:v>2.1</c:v>
                </c:pt>
                <c:pt idx="663">
                  <c:v>2.2999999999999998</c:v>
                </c:pt>
                <c:pt idx="664">
                  <c:v>1.9000000000000001</c:v>
                </c:pt>
                <c:pt idx="665">
                  <c:v>1.7</c:v>
                </c:pt>
                <c:pt idx="666">
                  <c:v>1.2</c:v>
                </c:pt>
                <c:pt idx="667">
                  <c:v>2.4</c:v>
                </c:pt>
                <c:pt idx="668">
                  <c:v>2.5</c:v>
                </c:pt>
                <c:pt idx="669">
                  <c:v>1.8</c:v>
                </c:pt>
                <c:pt idx="670">
                  <c:v>1.8</c:v>
                </c:pt>
                <c:pt idx="671">
                  <c:v>1.9000000000000001</c:v>
                </c:pt>
                <c:pt idx="672">
                  <c:v>2.4</c:v>
                </c:pt>
                <c:pt idx="673">
                  <c:v>2.2000000000000002</c:v>
                </c:pt>
                <c:pt idx="674">
                  <c:v>2</c:v>
                </c:pt>
                <c:pt idx="675">
                  <c:v>1.3</c:v>
                </c:pt>
                <c:pt idx="676">
                  <c:v>1.7</c:v>
                </c:pt>
                <c:pt idx="677">
                  <c:v>1.5</c:v>
                </c:pt>
                <c:pt idx="678">
                  <c:v>1.9000000000000001</c:v>
                </c:pt>
                <c:pt idx="679">
                  <c:v>2</c:v>
                </c:pt>
                <c:pt idx="680">
                  <c:v>1.2</c:v>
                </c:pt>
                <c:pt idx="681">
                  <c:v>1.4</c:v>
                </c:pt>
                <c:pt idx="682">
                  <c:v>0.8</c:v>
                </c:pt>
                <c:pt idx="683">
                  <c:v>1.5</c:v>
                </c:pt>
                <c:pt idx="684">
                  <c:v>1.8</c:v>
                </c:pt>
                <c:pt idx="685">
                  <c:v>1.4</c:v>
                </c:pt>
                <c:pt idx="686">
                  <c:v>2.9</c:v>
                </c:pt>
                <c:pt idx="687">
                  <c:v>2.2000000000000002</c:v>
                </c:pt>
                <c:pt idx="688">
                  <c:v>2.6</c:v>
                </c:pt>
                <c:pt idx="689">
                  <c:v>1.8</c:v>
                </c:pt>
                <c:pt idx="690">
                  <c:v>1.4</c:v>
                </c:pt>
                <c:pt idx="691">
                  <c:v>0.9</c:v>
                </c:pt>
                <c:pt idx="692">
                  <c:v>1.9000000000000001</c:v>
                </c:pt>
                <c:pt idx="693">
                  <c:v>2.2999999999999998</c:v>
                </c:pt>
                <c:pt idx="694">
                  <c:v>2.2999999999999998</c:v>
                </c:pt>
                <c:pt idx="695">
                  <c:v>2.1</c:v>
                </c:pt>
                <c:pt idx="696">
                  <c:v>1.3</c:v>
                </c:pt>
                <c:pt idx="697">
                  <c:v>2.2999999999999998</c:v>
                </c:pt>
                <c:pt idx="698">
                  <c:v>1.7</c:v>
                </c:pt>
                <c:pt idx="699">
                  <c:v>2.2000000000000002</c:v>
                </c:pt>
                <c:pt idx="700">
                  <c:v>1.4</c:v>
                </c:pt>
                <c:pt idx="701">
                  <c:v>1.6</c:v>
                </c:pt>
                <c:pt idx="702">
                  <c:v>2.2000000000000002</c:v>
                </c:pt>
                <c:pt idx="703">
                  <c:v>2.1</c:v>
                </c:pt>
                <c:pt idx="704">
                  <c:v>2</c:v>
                </c:pt>
                <c:pt idx="705">
                  <c:v>2.1</c:v>
                </c:pt>
                <c:pt idx="706">
                  <c:v>2.6</c:v>
                </c:pt>
                <c:pt idx="707">
                  <c:v>3.7</c:v>
                </c:pt>
                <c:pt idx="708">
                  <c:v>2.2000000000000002</c:v>
                </c:pt>
                <c:pt idx="709">
                  <c:v>1.3</c:v>
                </c:pt>
                <c:pt idx="710">
                  <c:v>2.5</c:v>
                </c:pt>
                <c:pt idx="711">
                  <c:v>2.4</c:v>
                </c:pt>
                <c:pt idx="712">
                  <c:v>0.9</c:v>
                </c:pt>
                <c:pt idx="713">
                  <c:v>2.4</c:v>
                </c:pt>
                <c:pt idx="714">
                  <c:v>2</c:v>
                </c:pt>
                <c:pt idx="715">
                  <c:v>1.8</c:v>
                </c:pt>
                <c:pt idx="716">
                  <c:v>1.8</c:v>
                </c:pt>
                <c:pt idx="717">
                  <c:v>2.9</c:v>
                </c:pt>
                <c:pt idx="718">
                  <c:v>1.9000000000000001</c:v>
                </c:pt>
                <c:pt idx="719">
                  <c:v>1.5</c:v>
                </c:pt>
                <c:pt idx="720">
                  <c:v>1.1000000000000001</c:v>
                </c:pt>
                <c:pt idx="721">
                  <c:v>1.9000000000000001</c:v>
                </c:pt>
                <c:pt idx="722">
                  <c:v>1.8</c:v>
                </c:pt>
                <c:pt idx="723">
                  <c:v>1.7</c:v>
                </c:pt>
                <c:pt idx="724">
                  <c:v>2.9</c:v>
                </c:pt>
                <c:pt idx="725">
                  <c:v>2.2000000000000002</c:v>
                </c:pt>
                <c:pt idx="726">
                  <c:v>2.1</c:v>
                </c:pt>
                <c:pt idx="727">
                  <c:v>1.7</c:v>
                </c:pt>
                <c:pt idx="728">
                  <c:v>1.9000000000000001</c:v>
                </c:pt>
                <c:pt idx="729">
                  <c:v>2</c:v>
                </c:pt>
                <c:pt idx="730">
                  <c:v>2.2000000000000002</c:v>
                </c:pt>
                <c:pt idx="731">
                  <c:v>2.1</c:v>
                </c:pt>
                <c:pt idx="732">
                  <c:v>2.6</c:v>
                </c:pt>
                <c:pt idx="733">
                  <c:v>2.5</c:v>
                </c:pt>
                <c:pt idx="734">
                  <c:v>2.2999999999999998</c:v>
                </c:pt>
                <c:pt idx="735">
                  <c:v>2.2000000000000002</c:v>
                </c:pt>
                <c:pt idx="736">
                  <c:v>0.9</c:v>
                </c:pt>
                <c:pt idx="737">
                  <c:v>1.7</c:v>
                </c:pt>
                <c:pt idx="738">
                  <c:v>1.8</c:v>
                </c:pt>
                <c:pt idx="739">
                  <c:v>1.4</c:v>
                </c:pt>
                <c:pt idx="740">
                  <c:v>2.6</c:v>
                </c:pt>
                <c:pt idx="741">
                  <c:v>2.2000000000000002</c:v>
                </c:pt>
                <c:pt idx="742">
                  <c:v>3</c:v>
                </c:pt>
                <c:pt idx="743">
                  <c:v>1.9000000000000001</c:v>
                </c:pt>
                <c:pt idx="744">
                  <c:v>1.3</c:v>
                </c:pt>
                <c:pt idx="745">
                  <c:v>1.3</c:v>
                </c:pt>
                <c:pt idx="746">
                  <c:v>1.9000000000000001</c:v>
                </c:pt>
                <c:pt idx="747">
                  <c:v>2.2000000000000002</c:v>
                </c:pt>
                <c:pt idx="748">
                  <c:v>2.2000000000000002</c:v>
                </c:pt>
                <c:pt idx="749">
                  <c:v>2.2999999999999998</c:v>
                </c:pt>
                <c:pt idx="750">
                  <c:v>1.6</c:v>
                </c:pt>
                <c:pt idx="751">
                  <c:v>1.9000000000000001</c:v>
                </c:pt>
                <c:pt idx="752">
                  <c:v>2.6</c:v>
                </c:pt>
                <c:pt idx="753">
                  <c:v>3.3</c:v>
                </c:pt>
                <c:pt idx="754">
                  <c:v>2.2000000000000002</c:v>
                </c:pt>
                <c:pt idx="755">
                  <c:v>2.2000000000000002</c:v>
                </c:pt>
                <c:pt idx="756">
                  <c:v>2.2000000000000002</c:v>
                </c:pt>
                <c:pt idx="757">
                  <c:v>1.2</c:v>
                </c:pt>
                <c:pt idx="758">
                  <c:v>2.4</c:v>
                </c:pt>
                <c:pt idx="759">
                  <c:v>1.4</c:v>
                </c:pt>
                <c:pt idx="760">
                  <c:v>2</c:v>
                </c:pt>
                <c:pt idx="761">
                  <c:v>2.6</c:v>
                </c:pt>
                <c:pt idx="762">
                  <c:v>1.9000000000000001</c:v>
                </c:pt>
                <c:pt idx="763">
                  <c:v>2.2000000000000002</c:v>
                </c:pt>
                <c:pt idx="764">
                  <c:v>1.9000000000000001</c:v>
                </c:pt>
                <c:pt idx="765">
                  <c:v>2.4</c:v>
                </c:pt>
                <c:pt idx="766">
                  <c:v>2.2999999999999998</c:v>
                </c:pt>
                <c:pt idx="767">
                  <c:v>2.8</c:v>
                </c:pt>
                <c:pt idx="768">
                  <c:v>2.2000000000000002</c:v>
                </c:pt>
                <c:pt idx="769">
                  <c:v>1.9000000000000001</c:v>
                </c:pt>
                <c:pt idx="770">
                  <c:v>2.4</c:v>
                </c:pt>
                <c:pt idx="771">
                  <c:v>0.9</c:v>
                </c:pt>
                <c:pt idx="772">
                  <c:v>1.6</c:v>
                </c:pt>
                <c:pt idx="773">
                  <c:v>1.4</c:v>
                </c:pt>
                <c:pt idx="774">
                  <c:v>2</c:v>
                </c:pt>
                <c:pt idx="775">
                  <c:v>2.5</c:v>
                </c:pt>
                <c:pt idx="776">
                  <c:v>1.8</c:v>
                </c:pt>
                <c:pt idx="777">
                  <c:v>2.2000000000000002</c:v>
                </c:pt>
                <c:pt idx="778">
                  <c:v>1.9000000000000001</c:v>
                </c:pt>
                <c:pt idx="779">
                  <c:v>1.6</c:v>
                </c:pt>
                <c:pt idx="780">
                  <c:v>1.5</c:v>
                </c:pt>
                <c:pt idx="781">
                  <c:v>2.1</c:v>
                </c:pt>
                <c:pt idx="782">
                  <c:v>2.2999999999999998</c:v>
                </c:pt>
                <c:pt idx="783">
                  <c:v>2.5</c:v>
                </c:pt>
                <c:pt idx="784">
                  <c:v>1.7</c:v>
                </c:pt>
                <c:pt idx="785">
                  <c:v>1.7</c:v>
                </c:pt>
                <c:pt idx="786">
                  <c:v>2.4</c:v>
                </c:pt>
                <c:pt idx="787">
                  <c:v>2.2000000000000002</c:v>
                </c:pt>
                <c:pt idx="788">
                  <c:v>1.6</c:v>
                </c:pt>
                <c:pt idx="789">
                  <c:v>2.4</c:v>
                </c:pt>
                <c:pt idx="790">
                  <c:v>1.1000000000000001</c:v>
                </c:pt>
                <c:pt idx="791">
                  <c:v>1.8</c:v>
                </c:pt>
                <c:pt idx="792">
                  <c:v>1.2</c:v>
                </c:pt>
                <c:pt idx="793">
                  <c:v>2.4</c:v>
                </c:pt>
                <c:pt idx="794">
                  <c:v>2.2000000000000002</c:v>
                </c:pt>
                <c:pt idx="795">
                  <c:v>1.7</c:v>
                </c:pt>
                <c:pt idx="796">
                  <c:v>1.6</c:v>
                </c:pt>
                <c:pt idx="797">
                  <c:v>1.9000000000000001</c:v>
                </c:pt>
                <c:pt idx="798">
                  <c:v>2.9</c:v>
                </c:pt>
                <c:pt idx="799">
                  <c:v>1.6</c:v>
                </c:pt>
                <c:pt idx="800">
                  <c:v>2.5</c:v>
                </c:pt>
                <c:pt idx="801">
                  <c:v>2.2999999999999998</c:v>
                </c:pt>
                <c:pt idx="802">
                  <c:v>3.3</c:v>
                </c:pt>
                <c:pt idx="803">
                  <c:v>2</c:v>
                </c:pt>
                <c:pt idx="804">
                  <c:v>2.2000000000000002</c:v>
                </c:pt>
                <c:pt idx="805">
                  <c:v>1.4</c:v>
                </c:pt>
                <c:pt idx="806">
                  <c:v>2.2000000000000002</c:v>
                </c:pt>
                <c:pt idx="807">
                  <c:v>2.9</c:v>
                </c:pt>
                <c:pt idx="808">
                  <c:v>1.8</c:v>
                </c:pt>
                <c:pt idx="809">
                  <c:v>2.2000000000000002</c:v>
                </c:pt>
                <c:pt idx="810">
                  <c:v>4.3</c:v>
                </c:pt>
                <c:pt idx="811">
                  <c:v>2.4</c:v>
                </c:pt>
                <c:pt idx="812">
                  <c:v>2.8</c:v>
                </c:pt>
                <c:pt idx="813">
                  <c:v>2.9</c:v>
                </c:pt>
                <c:pt idx="814">
                  <c:v>3.5</c:v>
                </c:pt>
                <c:pt idx="815">
                  <c:v>2</c:v>
                </c:pt>
                <c:pt idx="816">
                  <c:v>2</c:v>
                </c:pt>
                <c:pt idx="817">
                  <c:v>3.5</c:v>
                </c:pt>
                <c:pt idx="818">
                  <c:v>3</c:v>
                </c:pt>
                <c:pt idx="819">
                  <c:v>2.8</c:v>
                </c:pt>
                <c:pt idx="820">
                  <c:v>1.6</c:v>
                </c:pt>
                <c:pt idx="821">
                  <c:v>2.1</c:v>
                </c:pt>
                <c:pt idx="822">
                  <c:v>1.6</c:v>
                </c:pt>
                <c:pt idx="823">
                  <c:v>2.2999999999999998</c:v>
                </c:pt>
                <c:pt idx="824">
                  <c:v>2.6</c:v>
                </c:pt>
                <c:pt idx="825">
                  <c:v>2.9</c:v>
                </c:pt>
                <c:pt idx="826">
                  <c:v>2.5</c:v>
                </c:pt>
                <c:pt idx="827">
                  <c:v>2.1</c:v>
                </c:pt>
                <c:pt idx="828">
                  <c:v>2.9</c:v>
                </c:pt>
                <c:pt idx="829">
                  <c:v>2.7</c:v>
                </c:pt>
                <c:pt idx="830">
                  <c:v>2</c:v>
                </c:pt>
                <c:pt idx="831">
                  <c:v>1.8</c:v>
                </c:pt>
                <c:pt idx="832">
                  <c:v>2.8</c:v>
                </c:pt>
                <c:pt idx="833">
                  <c:v>2</c:v>
                </c:pt>
                <c:pt idx="834">
                  <c:v>2.2000000000000002</c:v>
                </c:pt>
                <c:pt idx="835">
                  <c:v>1.9000000000000001</c:v>
                </c:pt>
                <c:pt idx="836">
                  <c:v>2.1</c:v>
                </c:pt>
                <c:pt idx="837">
                  <c:v>2.2999999999999998</c:v>
                </c:pt>
                <c:pt idx="838">
                  <c:v>2.7</c:v>
                </c:pt>
                <c:pt idx="839">
                  <c:v>2.2000000000000002</c:v>
                </c:pt>
                <c:pt idx="840">
                  <c:v>2</c:v>
                </c:pt>
                <c:pt idx="841">
                  <c:v>2.2999999999999998</c:v>
                </c:pt>
                <c:pt idx="842">
                  <c:v>1.3</c:v>
                </c:pt>
                <c:pt idx="843">
                  <c:v>1.8</c:v>
                </c:pt>
                <c:pt idx="844">
                  <c:v>2.1</c:v>
                </c:pt>
                <c:pt idx="845">
                  <c:v>1.7</c:v>
                </c:pt>
                <c:pt idx="846">
                  <c:v>1.9000000000000001</c:v>
                </c:pt>
                <c:pt idx="847">
                  <c:v>1.8</c:v>
                </c:pt>
                <c:pt idx="848">
                  <c:v>1.6</c:v>
                </c:pt>
                <c:pt idx="849">
                  <c:v>1.1000000000000001</c:v>
                </c:pt>
                <c:pt idx="850">
                  <c:v>2</c:v>
                </c:pt>
                <c:pt idx="851">
                  <c:v>2.6</c:v>
                </c:pt>
                <c:pt idx="852">
                  <c:v>1.7</c:v>
                </c:pt>
                <c:pt idx="853">
                  <c:v>1.9000000000000001</c:v>
                </c:pt>
                <c:pt idx="854">
                  <c:v>2.2999999999999998</c:v>
                </c:pt>
                <c:pt idx="855">
                  <c:v>1.6</c:v>
                </c:pt>
                <c:pt idx="856">
                  <c:v>1.7</c:v>
                </c:pt>
                <c:pt idx="857">
                  <c:v>1.3</c:v>
                </c:pt>
                <c:pt idx="858">
                  <c:v>1.4</c:v>
                </c:pt>
                <c:pt idx="859">
                  <c:v>2.1</c:v>
                </c:pt>
                <c:pt idx="860">
                  <c:v>1.8</c:v>
                </c:pt>
                <c:pt idx="861">
                  <c:v>2.2000000000000002</c:v>
                </c:pt>
                <c:pt idx="862">
                  <c:v>1.6</c:v>
                </c:pt>
                <c:pt idx="863">
                  <c:v>1.7</c:v>
                </c:pt>
                <c:pt idx="864">
                  <c:v>2.1</c:v>
                </c:pt>
                <c:pt idx="865">
                  <c:v>1.4</c:v>
                </c:pt>
                <c:pt idx="866">
                  <c:v>1.6</c:v>
                </c:pt>
                <c:pt idx="867">
                  <c:v>1.7</c:v>
                </c:pt>
                <c:pt idx="868">
                  <c:v>2.1</c:v>
                </c:pt>
                <c:pt idx="869">
                  <c:v>2.7</c:v>
                </c:pt>
                <c:pt idx="870">
                  <c:v>1.4</c:v>
                </c:pt>
                <c:pt idx="871">
                  <c:v>0.8</c:v>
                </c:pt>
                <c:pt idx="872">
                  <c:v>2.2000000000000002</c:v>
                </c:pt>
                <c:pt idx="873">
                  <c:v>2.6</c:v>
                </c:pt>
                <c:pt idx="874">
                  <c:v>1.7</c:v>
                </c:pt>
                <c:pt idx="875">
                  <c:v>1.3</c:v>
                </c:pt>
                <c:pt idx="876">
                  <c:v>1.4</c:v>
                </c:pt>
                <c:pt idx="877">
                  <c:v>1.3</c:v>
                </c:pt>
                <c:pt idx="878">
                  <c:v>2.4</c:v>
                </c:pt>
                <c:pt idx="879">
                  <c:v>1.7</c:v>
                </c:pt>
                <c:pt idx="880">
                  <c:v>1.7</c:v>
                </c:pt>
                <c:pt idx="881">
                  <c:v>2.1</c:v>
                </c:pt>
                <c:pt idx="882">
                  <c:v>2.4</c:v>
                </c:pt>
                <c:pt idx="883">
                  <c:v>3.1</c:v>
                </c:pt>
                <c:pt idx="884">
                  <c:v>2.2999999999999998</c:v>
                </c:pt>
                <c:pt idx="885">
                  <c:v>1.7</c:v>
                </c:pt>
                <c:pt idx="886">
                  <c:v>0.9</c:v>
                </c:pt>
                <c:pt idx="887">
                  <c:v>2.2000000000000002</c:v>
                </c:pt>
                <c:pt idx="888">
                  <c:v>1.9000000000000001</c:v>
                </c:pt>
                <c:pt idx="889">
                  <c:v>2.2999999999999998</c:v>
                </c:pt>
                <c:pt idx="890">
                  <c:v>1.6</c:v>
                </c:pt>
                <c:pt idx="891">
                  <c:v>2.9</c:v>
                </c:pt>
                <c:pt idx="892">
                  <c:v>2.2999999999999998</c:v>
                </c:pt>
                <c:pt idx="893">
                  <c:v>1.7</c:v>
                </c:pt>
                <c:pt idx="894">
                  <c:v>1.4</c:v>
                </c:pt>
                <c:pt idx="895">
                  <c:v>1</c:v>
                </c:pt>
                <c:pt idx="896">
                  <c:v>1.5</c:v>
                </c:pt>
                <c:pt idx="897">
                  <c:v>1.7</c:v>
                </c:pt>
                <c:pt idx="898">
                  <c:v>1.4</c:v>
                </c:pt>
                <c:pt idx="899">
                  <c:v>1.2</c:v>
                </c:pt>
                <c:pt idx="900">
                  <c:v>2.2999999999999998</c:v>
                </c:pt>
                <c:pt idx="901">
                  <c:v>1.6</c:v>
                </c:pt>
                <c:pt idx="902">
                  <c:v>2.6</c:v>
                </c:pt>
                <c:pt idx="903">
                  <c:v>2.8</c:v>
                </c:pt>
                <c:pt idx="904">
                  <c:v>1.3</c:v>
                </c:pt>
                <c:pt idx="905">
                  <c:v>1.4</c:v>
                </c:pt>
                <c:pt idx="906">
                  <c:v>1.4</c:v>
                </c:pt>
                <c:pt idx="907">
                  <c:v>1.2</c:v>
                </c:pt>
                <c:pt idx="908">
                  <c:v>1.8</c:v>
                </c:pt>
                <c:pt idx="909">
                  <c:v>2.6</c:v>
                </c:pt>
                <c:pt idx="910">
                  <c:v>1.7</c:v>
                </c:pt>
                <c:pt idx="911">
                  <c:v>2.2000000000000002</c:v>
                </c:pt>
                <c:pt idx="912">
                  <c:v>2.8</c:v>
                </c:pt>
                <c:pt idx="913">
                  <c:v>1.2</c:v>
                </c:pt>
                <c:pt idx="914">
                  <c:v>2.5</c:v>
                </c:pt>
                <c:pt idx="915">
                  <c:v>2.4</c:v>
                </c:pt>
                <c:pt idx="916">
                  <c:v>1.3</c:v>
                </c:pt>
                <c:pt idx="917">
                  <c:v>2.6</c:v>
                </c:pt>
                <c:pt idx="918">
                  <c:v>1.6</c:v>
                </c:pt>
                <c:pt idx="919">
                  <c:v>2.2000000000000002</c:v>
                </c:pt>
                <c:pt idx="920">
                  <c:v>2.2000000000000002</c:v>
                </c:pt>
                <c:pt idx="921">
                  <c:v>2.4</c:v>
                </c:pt>
                <c:pt idx="922">
                  <c:v>1.9000000000000001</c:v>
                </c:pt>
                <c:pt idx="923">
                  <c:v>1.9000000000000001</c:v>
                </c:pt>
                <c:pt idx="924">
                  <c:v>2.2000000000000002</c:v>
                </c:pt>
                <c:pt idx="925">
                  <c:v>2.1</c:v>
                </c:pt>
                <c:pt idx="926">
                  <c:v>2.2999999999999998</c:v>
                </c:pt>
                <c:pt idx="927">
                  <c:v>2.2999999999999998</c:v>
                </c:pt>
                <c:pt idx="928">
                  <c:v>1.8</c:v>
                </c:pt>
                <c:pt idx="929">
                  <c:v>2.4</c:v>
                </c:pt>
                <c:pt idx="930">
                  <c:v>1.8</c:v>
                </c:pt>
                <c:pt idx="931">
                  <c:v>1.7</c:v>
                </c:pt>
                <c:pt idx="932">
                  <c:v>1.9000000000000001</c:v>
                </c:pt>
                <c:pt idx="933">
                  <c:v>2.2000000000000002</c:v>
                </c:pt>
                <c:pt idx="934">
                  <c:v>2</c:v>
                </c:pt>
                <c:pt idx="935">
                  <c:v>1.6</c:v>
                </c:pt>
                <c:pt idx="936">
                  <c:v>2.1</c:v>
                </c:pt>
                <c:pt idx="937">
                  <c:v>2</c:v>
                </c:pt>
                <c:pt idx="938">
                  <c:v>1.6</c:v>
                </c:pt>
                <c:pt idx="939">
                  <c:v>1.8</c:v>
                </c:pt>
                <c:pt idx="940">
                  <c:v>3.1</c:v>
                </c:pt>
                <c:pt idx="941">
                  <c:v>2.4</c:v>
                </c:pt>
                <c:pt idx="942">
                  <c:v>2.4</c:v>
                </c:pt>
                <c:pt idx="943">
                  <c:v>2.1</c:v>
                </c:pt>
                <c:pt idx="944">
                  <c:v>3.3</c:v>
                </c:pt>
                <c:pt idx="945">
                  <c:v>2.8</c:v>
                </c:pt>
                <c:pt idx="946">
                  <c:v>2.9</c:v>
                </c:pt>
                <c:pt idx="947">
                  <c:v>2.9</c:v>
                </c:pt>
                <c:pt idx="948">
                  <c:v>1.9000000000000001</c:v>
                </c:pt>
                <c:pt idx="949">
                  <c:v>2.4</c:v>
                </c:pt>
                <c:pt idx="950">
                  <c:v>1.3</c:v>
                </c:pt>
                <c:pt idx="951">
                  <c:v>1.9000000000000001</c:v>
                </c:pt>
                <c:pt idx="952">
                  <c:v>1.7</c:v>
                </c:pt>
                <c:pt idx="953">
                  <c:v>1.8</c:v>
                </c:pt>
                <c:pt idx="954">
                  <c:v>1.3</c:v>
                </c:pt>
                <c:pt idx="955">
                  <c:v>4.2</c:v>
                </c:pt>
                <c:pt idx="956">
                  <c:v>3.3</c:v>
                </c:pt>
                <c:pt idx="957">
                  <c:v>1.9000000000000001</c:v>
                </c:pt>
                <c:pt idx="958">
                  <c:v>2</c:v>
                </c:pt>
                <c:pt idx="959">
                  <c:v>2.1</c:v>
                </c:pt>
                <c:pt idx="960">
                  <c:v>3.3</c:v>
                </c:pt>
                <c:pt idx="961">
                  <c:v>1.8</c:v>
                </c:pt>
                <c:pt idx="962">
                  <c:v>1.6</c:v>
                </c:pt>
                <c:pt idx="963">
                  <c:v>1.4</c:v>
                </c:pt>
                <c:pt idx="964">
                  <c:v>1.8</c:v>
                </c:pt>
                <c:pt idx="965">
                  <c:v>1.8</c:v>
                </c:pt>
                <c:pt idx="966">
                  <c:v>1.8</c:v>
                </c:pt>
                <c:pt idx="967">
                  <c:v>1.9000000000000001</c:v>
                </c:pt>
                <c:pt idx="968">
                  <c:v>2.6</c:v>
                </c:pt>
                <c:pt idx="969">
                  <c:v>1.7</c:v>
                </c:pt>
                <c:pt idx="970">
                  <c:v>2.1</c:v>
                </c:pt>
                <c:pt idx="971">
                  <c:v>3</c:v>
                </c:pt>
                <c:pt idx="972">
                  <c:v>3.7</c:v>
                </c:pt>
                <c:pt idx="973">
                  <c:v>2.2999999999999998</c:v>
                </c:pt>
                <c:pt idx="974">
                  <c:v>2.1</c:v>
                </c:pt>
                <c:pt idx="975">
                  <c:v>1</c:v>
                </c:pt>
                <c:pt idx="976">
                  <c:v>2.1</c:v>
                </c:pt>
                <c:pt idx="977">
                  <c:v>2</c:v>
                </c:pt>
                <c:pt idx="978">
                  <c:v>3.4</c:v>
                </c:pt>
                <c:pt idx="979">
                  <c:v>2.4</c:v>
                </c:pt>
                <c:pt idx="980">
                  <c:v>2.7</c:v>
                </c:pt>
                <c:pt idx="981">
                  <c:v>2</c:v>
                </c:pt>
                <c:pt idx="982">
                  <c:v>1.7</c:v>
                </c:pt>
                <c:pt idx="983">
                  <c:v>1.4</c:v>
                </c:pt>
                <c:pt idx="984">
                  <c:v>2.2000000000000002</c:v>
                </c:pt>
                <c:pt idx="985">
                  <c:v>1.3</c:v>
                </c:pt>
                <c:pt idx="986">
                  <c:v>1.9000000000000001</c:v>
                </c:pt>
                <c:pt idx="987">
                  <c:v>2.9</c:v>
                </c:pt>
                <c:pt idx="988">
                  <c:v>2.9</c:v>
                </c:pt>
                <c:pt idx="989">
                  <c:v>2.1</c:v>
                </c:pt>
                <c:pt idx="990">
                  <c:v>2.2999999999999998</c:v>
                </c:pt>
                <c:pt idx="991">
                  <c:v>2.1</c:v>
                </c:pt>
                <c:pt idx="992">
                  <c:v>2.5</c:v>
                </c:pt>
                <c:pt idx="993">
                  <c:v>1.6</c:v>
                </c:pt>
                <c:pt idx="994">
                  <c:v>1.9000000000000001</c:v>
                </c:pt>
                <c:pt idx="995">
                  <c:v>1.3</c:v>
                </c:pt>
                <c:pt idx="996">
                  <c:v>1.7</c:v>
                </c:pt>
                <c:pt idx="997">
                  <c:v>2.2000000000000002</c:v>
                </c:pt>
                <c:pt idx="998">
                  <c:v>1.7</c:v>
                </c:pt>
                <c:pt idx="999">
                  <c:v>2.2999999999999998</c:v>
                </c:pt>
                <c:pt idx="1000">
                  <c:v>2.2999999999999998</c:v>
                </c:pt>
                <c:pt idx="1001">
                  <c:v>2.5</c:v>
                </c:pt>
                <c:pt idx="1002">
                  <c:v>2.5</c:v>
                </c:pt>
                <c:pt idx="1003">
                  <c:v>2.7</c:v>
                </c:pt>
                <c:pt idx="1004">
                  <c:v>2.1</c:v>
                </c:pt>
                <c:pt idx="1005">
                  <c:v>1.9000000000000001</c:v>
                </c:pt>
                <c:pt idx="1006">
                  <c:v>1.8</c:v>
                </c:pt>
                <c:pt idx="1007">
                  <c:v>1.7</c:v>
                </c:pt>
                <c:pt idx="1008">
                  <c:v>1</c:v>
                </c:pt>
                <c:pt idx="1009">
                  <c:v>3.2</c:v>
                </c:pt>
                <c:pt idx="1010">
                  <c:v>2.6</c:v>
                </c:pt>
                <c:pt idx="1011">
                  <c:v>2.9</c:v>
                </c:pt>
                <c:pt idx="1012">
                  <c:v>2.2999999999999998</c:v>
                </c:pt>
                <c:pt idx="1013">
                  <c:v>1.9000000000000001</c:v>
                </c:pt>
                <c:pt idx="1014">
                  <c:v>2.4</c:v>
                </c:pt>
                <c:pt idx="1015">
                  <c:v>1.5</c:v>
                </c:pt>
                <c:pt idx="1016">
                  <c:v>2</c:v>
                </c:pt>
                <c:pt idx="1017">
                  <c:v>2</c:v>
                </c:pt>
                <c:pt idx="1018">
                  <c:v>2.2999999999999998</c:v>
                </c:pt>
                <c:pt idx="1019">
                  <c:v>1.9000000000000001</c:v>
                </c:pt>
                <c:pt idx="1020">
                  <c:v>2.4</c:v>
                </c:pt>
                <c:pt idx="1021">
                  <c:v>2.4</c:v>
                </c:pt>
                <c:pt idx="1022">
                  <c:v>2.4</c:v>
                </c:pt>
                <c:pt idx="1023">
                  <c:v>2.2999999999999998</c:v>
                </c:pt>
                <c:pt idx="1024">
                  <c:v>2.1</c:v>
                </c:pt>
                <c:pt idx="1025">
                  <c:v>1.8</c:v>
                </c:pt>
                <c:pt idx="1026">
                  <c:v>1.9000000000000001</c:v>
                </c:pt>
                <c:pt idx="1027">
                  <c:v>2.1</c:v>
                </c:pt>
                <c:pt idx="1028">
                  <c:v>2.2000000000000002</c:v>
                </c:pt>
                <c:pt idx="1029">
                  <c:v>2.2000000000000002</c:v>
                </c:pt>
                <c:pt idx="1030">
                  <c:v>2.2000000000000002</c:v>
                </c:pt>
                <c:pt idx="1031">
                  <c:v>1.9000000000000001</c:v>
                </c:pt>
                <c:pt idx="1032">
                  <c:v>1.7</c:v>
                </c:pt>
                <c:pt idx="1033">
                  <c:v>1</c:v>
                </c:pt>
                <c:pt idx="1034">
                  <c:v>1.4</c:v>
                </c:pt>
                <c:pt idx="1035">
                  <c:v>2.4</c:v>
                </c:pt>
                <c:pt idx="1036">
                  <c:v>1.2</c:v>
                </c:pt>
                <c:pt idx="1037">
                  <c:v>2.1</c:v>
                </c:pt>
                <c:pt idx="1038">
                  <c:v>2.2999999999999998</c:v>
                </c:pt>
                <c:pt idx="1039">
                  <c:v>2.6</c:v>
                </c:pt>
                <c:pt idx="1040">
                  <c:v>1.9000000000000001</c:v>
                </c:pt>
                <c:pt idx="1041">
                  <c:v>1.6</c:v>
                </c:pt>
                <c:pt idx="1042">
                  <c:v>1.4</c:v>
                </c:pt>
                <c:pt idx="1043">
                  <c:v>2.2000000000000002</c:v>
                </c:pt>
                <c:pt idx="1044">
                  <c:v>1.9000000000000001</c:v>
                </c:pt>
                <c:pt idx="1045">
                  <c:v>1.8</c:v>
                </c:pt>
                <c:pt idx="1046">
                  <c:v>2.1</c:v>
                </c:pt>
                <c:pt idx="1047">
                  <c:v>2.2999999999999998</c:v>
                </c:pt>
                <c:pt idx="1048">
                  <c:v>1.1000000000000001</c:v>
                </c:pt>
                <c:pt idx="1049">
                  <c:v>1.6</c:v>
                </c:pt>
                <c:pt idx="1050">
                  <c:v>2.1</c:v>
                </c:pt>
                <c:pt idx="1051">
                  <c:v>2.2000000000000002</c:v>
                </c:pt>
                <c:pt idx="1052">
                  <c:v>1.6</c:v>
                </c:pt>
                <c:pt idx="1053">
                  <c:v>2.8</c:v>
                </c:pt>
                <c:pt idx="1054">
                  <c:v>1.3</c:v>
                </c:pt>
                <c:pt idx="1055">
                  <c:v>1.4</c:v>
                </c:pt>
                <c:pt idx="1056">
                  <c:v>1.2</c:v>
                </c:pt>
                <c:pt idx="1057">
                  <c:v>1.4</c:v>
                </c:pt>
                <c:pt idx="1058">
                  <c:v>2.7</c:v>
                </c:pt>
                <c:pt idx="1059">
                  <c:v>2.1</c:v>
                </c:pt>
                <c:pt idx="1060">
                  <c:v>3.4</c:v>
                </c:pt>
                <c:pt idx="1061">
                  <c:v>2.8</c:v>
                </c:pt>
                <c:pt idx="1062">
                  <c:v>3.2</c:v>
                </c:pt>
                <c:pt idx="1063">
                  <c:v>1.4</c:v>
                </c:pt>
                <c:pt idx="1064">
                  <c:v>1.2</c:v>
                </c:pt>
                <c:pt idx="1065">
                  <c:v>4.2</c:v>
                </c:pt>
                <c:pt idx="1066">
                  <c:v>2.1</c:v>
                </c:pt>
                <c:pt idx="1067">
                  <c:v>2.9</c:v>
                </c:pt>
                <c:pt idx="1068">
                  <c:v>2.2999999999999998</c:v>
                </c:pt>
                <c:pt idx="1069">
                  <c:v>2.9</c:v>
                </c:pt>
                <c:pt idx="1070">
                  <c:v>1.4</c:v>
                </c:pt>
                <c:pt idx="1071">
                  <c:v>2.2999999999999998</c:v>
                </c:pt>
                <c:pt idx="1072">
                  <c:v>3.1</c:v>
                </c:pt>
                <c:pt idx="1073">
                  <c:v>1.5</c:v>
                </c:pt>
                <c:pt idx="1074">
                  <c:v>2.5</c:v>
                </c:pt>
                <c:pt idx="1075">
                  <c:v>0.8</c:v>
                </c:pt>
                <c:pt idx="1076">
                  <c:v>2.2000000000000002</c:v>
                </c:pt>
                <c:pt idx="1077">
                  <c:v>1.8</c:v>
                </c:pt>
                <c:pt idx="1078">
                  <c:v>1.8</c:v>
                </c:pt>
                <c:pt idx="1079">
                  <c:v>5.8</c:v>
                </c:pt>
                <c:pt idx="1080">
                  <c:v>2.8</c:v>
                </c:pt>
                <c:pt idx="1081">
                  <c:v>3.3</c:v>
                </c:pt>
                <c:pt idx="1082">
                  <c:v>2.7</c:v>
                </c:pt>
                <c:pt idx="1083">
                  <c:v>3.1</c:v>
                </c:pt>
                <c:pt idx="1084">
                  <c:v>3.1</c:v>
                </c:pt>
                <c:pt idx="1085">
                  <c:v>2.8</c:v>
                </c:pt>
                <c:pt idx="1086">
                  <c:v>3.4</c:v>
                </c:pt>
                <c:pt idx="1087">
                  <c:v>2.7</c:v>
                </c:pt>
                <c:pt idx="1088">
                  <c:v>5.0999999999999996</c:v>
                </c:pt>
                <c:pt idx="1089">
                  <c:v>2.9</c:v>
                </c:pt>
                <c:pt idx="1090">
                  <c:v>2.7</c:v>
                </c:pt>
                <c:pt idx="1091">
                  <c:v>4.2</c:v>
                </c:pt>
                <c:pt idx="1092">
                  <c:v>2.2999999999999998</c:v>
                </c:pt>
                <c:pt idx="1093">
                  <c:v>2.5</c:v>
                </c:pt>
                <c:pt idx="1094">
                  <c:v>2.1</c:v>
                </c:pt>
                <c:pt idx="1095">
                  <c:v>2.7</c:v>
                </c:pt>
                <c:pt idx="1096">
                  <c:v>2.7</c:v>
                </c:pt>
                <c:pt idx="1097">
                  <c:v>3.6</c:v>
                </c:pt>
                <c:pt idx="1098">
                  <c:v>1.8</c:v>
                </c:pt>
                <c:pt idx="1099">
                  <c:v>1.9000000000000001</c:v>
                </c:pt>
                <c:pt idx="1100">
                  <c:v>2.5</c:v>
                </c:pt>
                <c:pt idx="1101">
                  <c:v>2.9</c:v>
                </c:pt>
                <c:pt idx="1102">
                  <c:v>4.3</c:v>
                </c:pt>
                <c:pt idx="1103">
                  <c:v>3</c:v>
                </c:pt>
                <c:pt idx="1104">
                  <c:v>2.4</c:v>
                </c:pt>
                <c:pt idx="1105">
                  <c:v>2.1</c:v>
                </c:pt>
                <c:pt idx="1106">
                  <c:v>2.7</c:v>
                </c:pt>
                <c:pt idx="1107">
                  <c:v>2.6</c:v>
                </c:pt>
                <c:pt idx="1108">
                  <c:v>2.6</c:v>
                </c:pt>
                <c:pt idx="1109">
                  <c:v>2.7</c:v>
                </c:pt>
                <c:pt idx="1110">
                  <c:v>2.8</c:v>
                </c:pt>
                <c:pt idx="1111">
                  <c:v>3.3</c:v>
                </c:pt>
                <c:pt idx="1112">
                  <c:v>2.2999999999999998</c:v>
                </c:pt>
                <c:pt idx="1113">
                  <c:v>1.8</c:v>
                </c:pt>
                <c:pt idx="1114">
                  <c:v>2.6</c:v>
                </c:pt>
                <c:pt idx="1115">
                  <c:v>3.1</c:v>
                </c:pt>
                <c:pt idx="1116">
                  <c:v>2.6</c:v>
                </c:pt>
                <c:pt idx="1117">
                  <c:v>2.4</c:v>
                </c:pt>
                <c:pt idx="1118">
                  <c:v>2.8</c:v>
                </c:pt>
                <c:pt idx="1119">
                  <c:v>3</c:v>
                </c:pt>
                <c:pt idx="1120">
                  <c:v>3.1</c:v>
                </c:pt>
                <c:pt idx="1121">
                  <c:v>1.7</c:v>
                </c:pt>
                <c:pt idx="1122">
                  <c:v>2.8</c:v>
                </c:pt>
                <c:pt idx="1123">
                  <c:v>1.7</c:v>
                </c:pt>
                <c:pt idx="1124">
                  <c:v>1.8</c:v>
                </c:pt>
                <c:pt idx="1125">
                  <c:v>1.6</c:v>
                </c:pt>
                <c:pt idx="1126">
                  <c:v>2.2999999999999998</c:v>
                </c:pt>
                <c:pt idx="1127">
                  <c:v>2.1</c:v>
                </c:pt>
                <c:pt idx="1128">
                  <c:v>2.6</c:v>
                </c:pt>
                <c:pt idx="1129">
                  <c:v>2.9</c:v>
                </c:pt>
                <c:pt idx="1130">
                  <c:v>3.8</c:v>
                </c:pt>
                <c:pt idx="1131">
                  <c:v>1.8</c:v>
                </c:pt>
                <c:pt idx="1132">
                  <c:v>1.8</c:v>
                </c:pt>
                <c:pt idx="1133">
                  <c:v>3.6</c:v>
                </c:pt>
                <c:pt idx="1134">
                  <c:v>2.2000000000000002</c:v>
                </c:pt>
                <c:pt idx="1135">
                  <c:v>1.6</c:v>
                </c:pt>
                <c:pt idx="1136">
                  <c:v>1.7</c:v>
                </c:pt>
                <c:pt idx="1137">
                  <c:v>1.9000000000000001</c:v>
                </c:pt>
                <c:pt idx="1138">
                  <c:v>2.8</c:v>
                </c:pt>
                <c:pt idx="1139">
                  <c:v>3.7</c:v>
                </c:pt>
                <c:pt idx="1140">
                  <c:v>1.5</c:v>
                </c:pt>
                <c:pt idx="1141">
                  <c:v>2.2999999999999998</c:v>
                </c:pt>
                <c:pt idx="1142">
                  <c:v>2.4</c:v>
                </c:pt>
                <c:pt idx="1143">
                  <c:v>2</c:v>
                </c:pt>
                <c:pt idx="1144">
                  <c:v>1.8</c:v>
                </c:pt>
                <c:pt idx="1145">
                  <c:v>3.7</c:v>
                </c:pt>
                <c:pt idx="1146">
                  <c:v>2.2999999999999998</c:v>
                </c:pt>
                <c:pt idx="1147">
                  <c:v>2.7</c:v>
                </c:pt>
                <c:pt idx="1148">
                  <c:v>2.2999999999999998</c:v>
                </c:pt>
                <c:pt idx="1149">
                  <c:v>2.5</c:v>
                </c:pt>
                <c:pt idx="1150">
                  <c:v>3.5</c:v>
                </c:pt>
                <c:pt idx="1151">
                  <c:v>4</c:v>
                </c:pt>
                <c:pt idx="1152">
                  <c:v>2.5</c:v>
                </c:pt>
                <c:pt idx="1153">
                  <c:v>3.7</c:v>
                </c:pt>
                <c:pt idx="1154">
                  <c:v>2.5</c:v>
                </c:pt>
                <c:pt idx="1155">
                  <c:v>1.6</c:v>
                </c:pt>
                <c:pt idx="1156">
                  <c:v>1.8</c:v>
                </c:pt>
                <c:pt idx="1157">
                  <c:v>2.7</c:v>
                </c:pt>
                <c:pt idx="1158">
                  <c:v>2.4</c:v>
                </c:pt>
                <c:pt idx="1159">
                  <c:v>2.9</c:v>
                </c:pt>
                <c:pt idx="1160">
                  <c:v>3.8</c:v>
                </c:pt>
                <c:pt idx="1161">
                  <c:v>2.4</c:v>
                </c:pt>
                <c:pt idx="1162">
                  <c:v>2.2000000000000002</c:v>
                </c:pt>
                <c:pt idx="1163">
                  <c:v>2.4</c:v>
                </c:pt>
                <c:pt idx="1164">
                  <c:v>2.1</c:v>
                </c:pt>
                <c:pt idx="1165">
                  <c:v>2.2999999999999998</c:v>
                </c:pt>
                <c:pt idx="1166">
                  <c:v>2.5</c:v>
                </c:pt>
                <c:pt idx="1167">
                  <c:v>2.4</c:v>
                </c:pt>
                <c:pt idx="1168">
                  <c:v>2.2999999999999998</c:v>
                </c:pt>
                <c:pt idx="1169">
                  <c:v>2.6</c:v>
                </c:pt>
                <c:pt idx="1170">
                  <c:v>2.8</c:v>
                </c:pt>
                <c:pt idx="1171">
                  <c:v>2.2999999999999998</c:v>
                </c:pt>
                <c:pt idx="1172">
                  <c:v>2.4</c:v>
                </c:pt>
                <c:pt idx="1173">
                  <c:v>2.7</c:v>
                </c:pt>
                <c:pt idx="1174">
                  <c:v>2.4</c:v>
                </c:pt>
                <c:pt idx="1175">
                  <c:v>2.4</c:v>
                </c:pt>
                <c:pt idx="1176">
                  <c:v>2.4</c:v>
                </c:pt>
                <c:pt idx="1177">
                  <c:v>2.8</c:v>
                </c:pt>
                <c:pt idx="1178">
                  <c:v>2.4</c:v>
                </c:pt>
                <c:pt idx="1179">
                  <c:v>3.8</c:v>
                </c:pt>
                <c:pt idx="1180">
                  <c:v>2.1</c:v>
                </c:pt>
                <c:pt idx="1181">
                  <c:v>2.2999999999999998</c:v>
                </c:pt>
                <c:pt idx="1182">
                  <c:v>2.2000000000000002</c:v>
                </c:pt>
                <c:pt idx="1183">
                  <c:v>2.6</c:v>
                </c:pt>
                <c:pt idx="1184">
                  <c:v>3.7</c:v>
                </c:pt>
                <c:pt idx="1185">
                  <c:v>2.4</c:v>
                </c:pt>
                <c:pt idx="1186">
                  <c:v>3.1</c:v>
                </c:pt>
                <c:pt idx="1187">
                  <c:v>4.5999999999999996</c:v>
                </c:pt>
                <c:pt idx="1188">
                  <c:v>2.6</c:v>
                </c:pt>
                <c:pt idx="1189">
                  <c:v>2.6</c:v>
                </c:pt>
                <c:pt idx="1190">
                  <c:v>3.2</c:v>
                </c:pt>
                <c:pt idx="1191">
                  <c:v>2.7</c:v>
                </c:pt>
                <c:pt idx="1192">
                  <c:v>2.1</c:v>
                </c:pt>
                <c:pt idx="1193">
                  <c:v>2.2000000000000002</c:v>
                </c:pt>
                <c:pt idx="1194">
                  <c:v>1.6</c:v>
                </c:pt>
                <c:pt idx="1195">
                  <c:v>2.6</c:v>
                </c:pt>
                <c:pt idx="1196">
                  <c:v>2.6</c:v>
                </c:pt>
                <c:pt idx="1197">
                  <c:v>2.4</c:v>
                </c:pt>
                <c:pt idx="1198">
                  <c:v>2.7</c:v>
                </c:pt>
                <c:pt idx="1199">
                  <c:v>2.5</c:v>
                </c:pt>
                <c:pt idx="1200">
                  <c:v>2.2000000000000002</c:v>
                </c:pt>
                <c:pt idx="1201">
                  <c:v>2.2000000000000002</c:v>
                </c:pt>
                <c:pt idx="1202">
                  <c:v>3.4</c:v>
                </c:pt>
                <c:pt idx="1203">
                  <c:v>3.2</c:v>
                </c:pt>
                <c:pt idx="1204">
                  <c:v>2.8</c:v>
                </c:pt>
                <c:pt idx="1205">
                  <c:v>2.2000000000000002</c:v>
                </c:pt>
                <c:pt idx="1206">
                  <c:v>2.9</c:v>
                </c:pt>
                <c:pt idx="1207">
                  <c:v>2.8</c:v>
                </c:pt>
                <c:pt idx="1208">
                  <c:v>3.4</c:v>
                </c:pt>
                <c:pt idx="1209">
                  <c:v>2.1</c:v>
                </c:pt>
                <c:pt idx="1210">
                  <c:v>2.4</c:v>
                </c:pt>
                <c:pt idx="1211">
                  <c:v>2.2999999999999998</c:v>
                </c:pt>
                <c:pt idx="1212">
                  <c:v>2.7</c:v>
                </c:pt>
                <c:pt idx="1213">
                  <c:v>2</c:v>
                </c:pt>
                <c:pt idx="1214">
                  <c:v>3</c:v>
                </c:pt>
                <c:pt idx="1215">
                  <c:v>2.6</c:v>
                </c:pt>
                <c:pt idx="1216">
                  <c:v>2.6</c:v>
                </c:pt>
                <c:pt idx="1217">
                  <c:v>1.5</c:v>
                </c:pt>
                <c:pt idx="1218">
                  <c:v>1.8</c:v>
                </c:pt>
                <c:pt idx="1219">
                  <c:v>1.9000000000000001</c:v>
                </c:pt>
                <c:pt idx="1220">
                  <c:v>2.2999999999999998</c:v>
                </c:pt>
                <c:pt idx="1221">
                  <c:v>2.1</c:v>
                </c:pt>
                <c:pt idx="1222">
                  <c:v>2.4</c:v>
                </c:pt>
                <c:pt idx="1223">
                  <c:v>1.7</c:v>
                </c:pt>
                <c:pt idx="1224">
                  <c:v>1.9000000000000001</c:v>
                </c:pt>
                <c:pt idx="1225">
                  <c:v>1.9000000000000001</c:v>
                </c:pt>
                <c:pt idx="1226">
                  <c:v>2.2999999999999998</c:v>
                </c:pt>
                <c:pt idx="1227">
                  <c:v>2.2999999999999998</c:v>
                </c:pt>
                <c:pt idx="1228">
                  <c:v>2.1</c:v>
                </c:pt>
                <c:pt idx="1229">
                  <c:v>1.9000000000000001</c:v>
                </c:pt>
                <c:pt idx="1230">
                  <c:v>1.9000000000000001</c:v>
                </c:pt>
                <c:pt idx="1231">
                  <c:v>1.6</c:v>
                </c:pt>
                <c:pt idx="1232">
                  <c:v>2.1</c:v>
                </c:pt>
                <c:pt idx="1233">
                  <c:v>1.7</c:v>
                </c:pt>
                <c:pt idx="1234">
                  <c:v>2.1</c:v>
                </c:pt>
                <c:pt idx="1235">
                  <c:v>2.2000000000000002</c:v>
                </c:pt>
                <c:pt idx="1236">
                  <c:v>2.1</c:v>
                </c:pt>
                <c:pt idx="1237">
                  <c:v>2.7</c:v>
                </c:pt>
                <c:pt idx="1238">
                  <c:v>2</c:v>
                </c:pt>
                <c:pt idx="1239">
                  <c:v>2.1</c:v>
                </c:pt>
                <c:pt idx="1240">
                  <c:v>2.2000000000000002</c:v>
                </c:pt>
                <c:pt idx="1241">
                  <c:v>2.1</c:v>
                </c:pt>
                <c:pt idx="1242">
                  <c:v>1.7</c:v>
                </c:pt>
                <c:pt idx="1243">
                  <c:v>2.6</c:v>
                </c:pt>
                <c:pt idx="1244">
                  <c:v>2.2999999999999998</c:v>
                </c:pt>
                <c:pt idx="1245">
                  <c:v>1.9000000000000001</c:v>
                </c:pt>
                <c:pt idx="1246">
                  <c:v>2.1</c:v>
                </c:pt>
                <c:pt idx="1247">
                  <c:v>1.9000000000000001</c:v>
                </c:pt>
                <c:pt idx="1248">
                  <c:v>2.1</c:v>
                </c:pt>
                <c:pt idx="1249">
                  <c:v>1.9000000000000001</c:v>
                </c:pt>
                <c:pt idx="1250">
                  <c:v>2.2000000000000002</c:v>
                </c:pt>
                <c:pt idx="1251">
                  <c:v>2.6</c:v>
                </c:pt>
                <c:pt idx="1252">
                  <c:v>1.7</c:v>
                </c:pt>
                <c:pt idx="1253">
                  <c:v>2.1</c:v>
                </c:pt>
                <c:pt idx="1254">
                  <c:v>2.1</c:v>
                </c:pt>
                <c:pt idx="1255">
                  <c:v>3.1</c:v>
                </c:pt>
                <c:pt idx="1256">
                  <c:v>2.1</c:v>
                </c:pt>
                <c:pt idx="1257">
                  <c:v>2.2000000000000002</c:v>
                </c:pt>
                <c:pt idx="1258">
                  <c:v>1.9000000000000001</c:v>
                </c:pt>
                <c:pt idx="1259">
                  <c:v>2.1</c:v>
                </c:pt>
                <c:pt idx="1260">
                  <c:v>2.6</c:v>
                </c:pt>
                <c:pt idx="1261">
                  <c:v>1.9000000000000001</c:v>
                </c:pt>
                <c:pt idx="1262">
                  <c:v>2.2000000000000002</c:v>
                </c:pt>
                <c:pt idx="1263">
                  <c:v>2.1</c:v>
                </c:pt>
                <c:pt idx="1264">
                  <c:v>2.1</c:v>
                </c:pt>
                <c:pt idx="1265">
                  <c:v>2.1</c:v>
                </c:pt>
                <c:pt idx="1266">
                  <c:v>3.2</c:v>
                </c:pt>
                <c:pt idx="1267">
                  <c:v>3.7</c:v>
                </c:pt>
                <c:pt idx="1268">
                  <c:v>2.1</c:v>
                </c:pt>
                <c:pt idx="1269">
                  <c:v>1.9000000000000001</c:v>
                </c:pt>
                <c:pt idx="1270">
                  <c:v>2.2000000000000002</c:v>
                </c:pt>
                <c:pt idx="1271">
                  <c:v>2.6</c:v>
                </c:pt>
                <c:pt idx="1272">
                  <c:v>2</c:v>
                </c:pt>
                <c:pt idx="1273">
                  <c:v>2.1</c:v>
                </c:pt>
                <c:pt idx="1274">
                  <c:v>2</c:v>
                </c:pt>
                <c:pt idx="1275">
                  <c:v>3</c:v>
                </c:pt>
                <c:pt idx="1276">
                  <c:v>1.6</c:v>
                </c:pt>
                <c:pt idx="1277">
                  <c:v>1.9000000000000001</c:v>
                </c:pt>
                <c:pt idx="1278">
                  <c:v>1.9000000000000001</c:v>
                </c:pt>
                <c:pt idx="1279">
                  <c:v>2.4</c:v>
                </c:pt>
                <c:pt idx="1280">
                  <c:v>2.2000000000000002</c:v>
                </c:pt>
                <c:pt idx="1281">
                  <c:v>2</c:v>
                </c:pt>
                <c:pt idx="1282">
                  <c:v>2</c:v>
                </c:pt>
                <c:pt idx="1283">
                  <c:v>1.7</c:v>
                </c:pt>
                <c:pt idx="1284">
                  <c:v>1.7</c:v>
                </c:pt>
                <c:pt idx="1285">
                  <c:v>2.2000000000000002</c:v>
                </c:pt>
                <c:pt idx="1286">
                  <c:v>2</c:v>
                </c:pt>
                <c:pt idx="1287">
                  <c:v>1.9000000000000001</c:v>
                </c:pt>
                <c:pt idx="1288">
                  <c:v>2</c:v>
                </c:pt>
                <c:pt idx="1289">
                  <c:v>1.9000000000000001</c:v>
                </c:pt>
                <c:pt idx="1290">
                  <c:v>2.9</c:v>
                </c:pt>
                <c:pt idx="1291">
                  <c:v>1.9000000000000001</c:v>
                </c:pt>
                <c:pt idx="1292">
                  <c:v>2.2999999999999998</c:v>
                </c:pt>
                <c:pt idx="1293">
                  <c:v>1.9000000000000001</c:v>
                </c:pt>
                <c:pt idx="1294">
                  <c:v>1.7</c:v>
                </c:pt>
                <c:pt idx="1295">
                  <c:v>1.7</c:v>
                </c:pt>
                <c:pt idx="1296">
                  <c:v>1.7</c:v>
                </c:pt>
                <c:pt idx="1297">
                  <c:v>1.6</c:v>
                </c:pt>
                <c:pt idx="1298">
                  <c:v>2</c:v>
                </c:pt>
                <c:pt idx="1299">
                  <c:v>1.7</c:v>
                </c:pt>
                <c:pt idx="1300">
                  <c:v>3.1</c:v>
                </c:pt>
                <c:pt idx="1301">
                  <c:v>3.2</c:v>
                </c:pt>
                <c:pt idx="1302">
                  <c:v>1.8</c:v>
                </c:pt>
                <c:pt idx="1303">
                  <c:v>1.9000000000000001</c:v>
                </c:pt>
                <c:pt idx="1304">
                  <c:v>2.1</c:v>
                </c:pt>
                <c:pt idx="1305">
                  <c:v>3.2</c:v>
                </c:pt>
                <c:pt idx="1306">
                  <c:v>2.1</c:v>
                </c:pt>
                <c:pt idx="1307">
                  <c:v>1.9000000000000001</c:v>
                </c:pt>
                <c:pt idx="1308">
                  <c:v>2</c:v>
                </c:pt>
                <c:pt idx="1309">
                  <c:v>2.8</c:v>
                </c:pt>
                <c:pt idx="1310">
                  <c:v>1.8</c:v>
                </c:pt>
                <c:pt idx="1311">
                  <c:v>1.9000000000000001</c:v>
                </c:pt>
                <c:pt idx="1312">
                  <c:v>2.9</c:v>
                </c:pt>
                <c:pt idx="1313">
                  <c:v>1.8</c:v>
                </c:pt>
                <c:pt idx="1314">
                  <c:v>2.8</c:v>
                </c:pt>
                <c:pt idx="1315">
                  <c:v>1.7</c:v>
                </c:pt>
                <c:pt idx="1316">
                  <c:v>1.9000000000000001</c:v>
                </c:pt>
                <c:pt idx="1317">
                  <c:v>1.9000000000000001</c:v>
                </c:pt>
                <c:pt idx="1318">
                  <c:v>1.8</c:v>
                </c:pt>
                <c:pt idx="1319">
                  <c:v>1.8</c:v>
                </c:pt>
                <c:pt idx="1320">
                  <c:v>1.6</c:v>
                </c:pt>
                <c:pt idx="1321">
                  <c:v>3.2</c:v>
                </c:pt>
                <c:pt idx="1322">
                  <c:v>1.9000000000000001</c:v>
                </c:pt>
                <c:pt idx="1323">
                  <c:v>1.9000000000000001</c:v>
                </c:pt>
                <c:pt idx="1324">
                  <c:v>4.0999999999999996</c:v>
                </c:pt>
                <c:pt idx="1325">
                  <c:v>2.1</c:v>
                </c:pt>
                <c:pt idx="1326">
                  <c:v>1.9000000000000001</c:v>
                </c:pt>
                <c:pt idx="1327">
                  <c:v>3.1</c:v>
                </c:pt>
                <c:pt idx="1328">
                  <c:v>1.9000000000000001</c:v>
                </c:pt>
                <c:pt idx="1329">
                  <c:v>1.9000000000000001</c:v>
                </c:pt>
                <c:pt idx="1330">
                  <c:v>1.8</c:v>
                </c:pt>
                <c:pt idx="1331">
                  <c:v>1.9000000000000001</c:v>
                </c:pt>
                <c:pt idx="1332">
                  <c:v>1.9000000000000001</c:v>
                </c:pt>
                <c:pt idx="1333">
                  <c:v>2.4</c:v>
                </c:pt>
                <c:pt idx="1334">
                  <c:v>2.6</c:v>
                </c:pt>
                <c:pt idx="1335">
                  <c:v>1.6</c:v>
                </c:pt>
                <c:pt idx="1336">
                  <c:v>2.1</c:v>
                </c:pt>
                <c:pt idx="1337">
                  <c:v>2.2000000000000002</c:v>
                </c:pt>
                <c:pt idx="1338">
                  <c:v>1.9000000000000001</c:v>
                </c:pt>
                <c:pt idx="1339">
                  <c:v>1.9000000000000001</c:v>
                </c:pt>
                <c:pt idx="1340">
                  <c:v>2.2000000000000002</c:v>
                </c:pt>
                <c:pt idx="1341">
                  <c:v>2.2000000000000002</c:v>
                </c:pt>
                <c:pt idx="1342">
                  <c:v>1.4</c:v>
                </c:pt>
                <c:pt idx="1343">
                  <c:v>1.9000000000000001</c:v>
                </c:pt>
                <c:pt idx="1344">
                  <c:v>2.6</c:v>
                </c:pt>
                <c:pt idx="1345">
                  <c:v>2.2000000000000002</c:v>
                </c:pt>
                <c:pt idx="1346">
                  <c:v>1.9000000000000001</c:v>
                </c:pt>
                <c:pt idx="1347">
                  <c:v>2.4</c:v>
                </c:pt>
                <c:pt idx="1348">
                  <c:v>2.1</c:v>
                </c:pt>
                <c:pt idx="1349">
                  <c:v>1.8</c:v>
                </c:pt>
                <c:pt idx="1350">
                  <c:v>1.8</c:v>
                </c:pt>
                <c:pt idx="1351">
                  <c:v>2.1</c:v>
                </c:pt>
                <c:pt idx="1352">
                  <c:v>2.6</c:v>
                </c:pt>
                <c:pt idx="1353">
                  <c:v>1.8</c:v>
                </c:pt>
                <c:pt idx="1354">
                  <c:v>1.7</c:v>
                </c:pt>
                <c:pt idx="1355">
                  <c:v>1.6</c:v>
                </c:pt>
                <c:pt idx="1356">
                  <c:v>1.8</c:v>
                </c:pt>
                <c:pt idx="1357">
                  <c:v>2.4</c:v>
                </c:pt>
                <c:pt idx="1358">
                  <c:v>1.7</c:v>
                </c:pt>
                <c:pt idx="1359">
                  <c:v>2.1</c:v>
                </c:pt>
                <c:pt idx="1360">
                  <c:v>1.8</c:v>
                </c:pt>
                <c:pt idx="1361">
                  <c:v>1.8</c:v>
                </c:pt>
                <c:pt idx="1362">
                  <c:v>1.7</c:v>
                </c:pt>
                <c:pt idx="1363">
                  <c:v>1.7</c:v>
                </c:pt>
                <c:pt idx="1364">
                  <c:v>1.7</c:v>
                </c:pt>
                <c:pt idx="1365">
                  <c:v>2.6</c:v>
                </c:pt>
                <c:pt idx="1366">
                  <c:v>1.9000000000000001</c:v>
                </c:pt>
                <c:pt idx="1367">
                  <c:v>4.0999999999999996</c:v>
                </c:pt>
                <c:pt idx="1368">
                  <c:v>1.9000000000000001</c:v>
                </c:pt>
                <c:pt idx="1369">
                  <c:v>1.9000000000000001</c:v>
                </c:pt>
                <c:pt idx="1370">
                  <c:v>2.2999999999999998</c:v>
                </c:pt>
                <c:pt idx="1371">
                  <c:v>2.2000000000000002</c:v>
                </c:pt>
                <c:pt idx="1372">
                  <c:v>1.9000000000000001</c:v>
                </c:pt>
                <c:pt idx="1373">
                  <c:v>3.3</c:v>
                </c:pt>
                <c:pt idx="1374">
                  <c:v>2.2999999999999998</c:v>
                </c:pt>
                <c:pt idx="1375">
                  <c:v>2.6</c:v>
                </c:pt>
                <c:pt idx="1376">
                  <c:v>1.7</c:v>
                </c:pt>
                <c:pt idx="1377">
                  <c:v>1.9000000000000001</c:v>
                </c:pt>
                <c:pt idx="1378">
                  <c:v>1.9000000000000001</c:v>
                </c:pt>
                <c:pt idx="1379">
                  <c:v>1.7</c:v>
                </c:pt>
                <c:pt idx="1380">
                  <c:v>1.7</c:v>
                </c:pt>
                <c:pt idx="1381">
                  <c:v>1.8</c:v>
                </c:pt>
                <c:pt idx="1382">
                  <c:v>1.7</c:v>
                </c:pt>
                <c:pt idx="1383">
                  <c:v>1.8</c:v>
                </c:pt>
                <c:pt idx="1384">
                  <c:v>1.8</c:v>
                </c:pt>
                <c:pt idx="1385">
                  <c:v>2.1</c:v>
                </c:pt>
                <c:pt idx="1386">
                  <c:v>2.1</c:v>
                </c:pt>
                <c:pt idx="1387">
                  <c:v>2.2999999999999998</c:v>
                </c:pt>
                <c:pt idx="1388">
                  <c:v>2.5</c:v>
                </c:pt>
                <c:pt idx="1389">
                  <c:v>2.2000000000000002</c:v>
                </c:pt>
                <c:pt idx="1390">
                  <c:v>2.9</c:v>
                </c:pt>
                <c:pt idx="1391">
                  <c:v>2.6</c:v>
                </c:pt>
                <c:pt idx="1392">
                  <c:v>2</c:v>
                </c:pt>
                <c:pt idx="1393">
                  <c:v>2.2000000000000002</c:v>
                </c:pt>
                <c:pt idx="1394">
                  <c:v>2.2000000000000002</c:v>
                </c:pt>
                <c:pt idx="1395">
                  <c:v>1.9000000000000001</c:v>
                </c:pt>
                <c:pt idx="1396">
                  <c:v>1.9000000000000001</c:v>
                </c:pt>
                <c:pt idx="1397">
                  <c:v>1.8</c:v>
                </c:pt>
                <c:pt idx="1398">
                  <c:v>3.6</c:v>
                </c:pt>
                <c:pt idx="1399">
                  <c:v>1.9000000000000001</c:v>
                </c:pt>
                <c:pt idx="1400">
                  <c:v>2.1</c:v>
                </c:pt>
                <c:pt idx="1401">
                  <c:v>2.2000000000000002</c:v>
                </c:pt>
                <c:pt idx="1402">
                  <c:v>2.1</c:v>
                </c:pt>
                <c:pt idx="1403">
                  <c:v>3</c:v>
                </c:pt>
                <c:pt idx="1404">
                  <c:v>2.4</c:v>
                </c:pt>
                <c:pt idx="1405">
                  <c:v>3.5</c:v>
                </c:pt>
                <c:pt idx="1406">
                  <c:v>2.1</c:v>
                </c:pt>
                <c:pt idx="1407">
                  <c:v>1.9000000000000001</c:v>
                </c:pt>
                <c:pt idx="1408">
                  <c:v>2.4</c:v>
                </c:pt>
                <c:pt idx="1409">
                  <c:v>2.8</c:v>
                </c:pt>
                <c:pt idx="1410">
                  <c:v>2.8</c:v>
                </c:pt>
                <c:pt idx="1411">
                  <c:v>2.5</c:v>
                </c:pt>
                <c:pt idx="1412">
                  <c:v>3.8</c:v>
                </c:pt>
                <c:pt idx="1413">
                  <c:v>2.8</c:v>
                </c:pt>
                <c:pt idx="1414">
                  <c:v>1.9000000000000001</c:v>
                </c:pt>
                <c:pt idx="1415">
                  <c:v>2</c:v>
                </c:pt>
                <c:pt idx="1416">
                  <c:v>2.2000000000000002</c:v>
                </c:pt>
                <c:pt idx="1417">
                  <c:v>1.9000000000000001</c:v>
                </c:pt>
                <c:pt idx="1418">
                  <c:v>3.3</c:v>
                </c:pt>
                <c:pt idx="1419">
                  <c:v>2.2999999999999998</c:v>
                </c:pt>
                <c:pt idx="1420">
                  <c:v>3.6</c:v>
                </c:pt>
                <c:pt idx="1421">
                  <c:v>1.8</c:v>
                </c:pt>
                <c:pt idx="1422">
                  <c:v>1.9000000000000001</c:v>
                </c:pt>
                <c:pt idx="1423">
                  <c:v>2.1</c:v>
                </c:pt>
                <c:pt idx="1424">
                  <c:v>1.9000000000000001</c:v>
                </c:pt>
                <c:pt idx="1425">
                  <c:v>2.9</c:v>
                </c:pt>
                <c:pt idx="1426">
                  <c:v>3.3</c:v>
                </c:pt>
                <c:pt idx="1427">
                  <c:v>1.9000000000000001</c:v>
                </c:pt>
                <c:pt idx="1428">
                  <c:v>1.8</c:v>
                </c:pt>
                <c:pt idx="1429">
                  <c:v>3.2</c:v>
                </c:pt>
                <c:pt idx="1430">
                  <c:v>1.8</c:v>
                </c:pt>
                <c:pt idx="1431">
                  <c:v>1.7</c:v>
                </c:pt>
                <c:pt idx="1432">
                  <c:v>3.2</c:v>
                </c:pt>
                <c:pt idx="1433">
                  <c:v>2.5</c:v>
                </c:pt>
                <c:pt idx="1434">
                  <c:v>2.8</c:v>
                </c:pt>
                <c:pt idx="1435">
                  <c:v>2.5</c:v>
                </c:pt>
                <c:pt idx="1436">
                  <c:v>2.4</c:v>
                </c:pt>
                <c:pt idx="1437">
                  <c:v>1.9000000000000001</c:v>
                </c:pt>
                <c:pt idx="1438">
                  <c:v>2.6</c:v>
                </c:pt>
                <c:pt idx="1439">
                  <c:v>2.6</c:v>
                </c:pt>
                <c:pt idx="1440">
                  <c:v>2.4</c:v>
                </c:pt>
                <c:pt idx="1441">
                  <c:v>1.8</c:v>
                </c:pt>
                <c:pt idx="1442">
                  <c:v>2</c:v>
                </c:pt>
                <c:pt idx="1443">
                  <c:v>2.5</c:v>
                </c:pt>
                <c:pt idx="1444">
                  <c:v>2</c:v>
                </c:pt>
                <c:pt idx="1445">
                  <c:v>2.1</c:v>
                </c:pt>
                <c:pt idx="1446">
                  <c:v>4.3</c:v>
                </c:pt>
                <c:pt idx="1447">
                  <c:v>1.9000000000000001</c:v>
                </c:pt>
                <c:pt idx="1448">
                  <c:v>2.9</c:v>
                </c:pt>
                <c:pt idx="1449">
                  <c:v>2.1</c:v>
                </c:pt>
                <c:pt idx="1450">
                  <c:v>1.9000000000000001</c:v>
                </c:pt>
                <c:pt idx="1451">
                  <c:v>2</c:v>
                </c:pt>
                <c:pt idx="1452">
                  <c:v>2</c:v>
                </c:pt>
                <c:pt idx="1453">
                  <c:v>1.8</c:v>
                </c:pt>
                <c:pt idx="1454">
                  <c:v>1.9000000000000001</c:v>
                </c:pt>
                <c:pt idx="1455">
                  <c:v>2.1</c:v>
                </c:pt>
                <c:pt idx="1456">
                  <c:v>2.5</c:v>
                </c:pt>
                <c:pt idx="1457">
                  <c:v>2.4</c:v>
                </c:pt>
                <c:pt idx="1458">
                  <c:v>2.2000000000000002</c:v>
                </c:pt>
                <c:pt idx="1459">
                  <c:v>1.9000000000000001</c:v>
                </c:pt>
                <c:pt idx="1460">
                  <c:v>1.8</c:v>
                </c:pt>
                <c:pt idx="1461">
                  <c:v>1.8</c:v>
                </c:pt>
                <c:pt idx="1462">
                  <c:v>1.9000000000000001</c:v>
                </c:pt>
                <c:pt idx="1463">
                  <c:v>1.9000000000000001</c:v>
                </c:pt>
                <c:pt idx="1464">
                  <c:v>1.7</c:v>
                </c:pt>
                <c:pt idx="1465">
                  <c:v>2.2000000000000002</c:v>
                </c:pt>
                <c:pt idx="1466">
                  <c:v>2.2000000000000002</c:v>
                </c:pt>
                <c:pt idx="1467">
                  <c:v>1.9000000000000001</c:v>
                </c:pt>
                <c:pt idx="1468">
                  <c:v>2.1</c:v>
                </c:pt>
                <c:pt idx="1469">
                  <c:v>3.2</c:v>
                </c:pt>
                <c:pt idx="1470">
                  <c:v>3.7</c:v>
                </c:pt>
                <c:pt idx="1471">
                  <c:v>1.9000000000000001</c:v>
                </c:pt>
                <c:pt idx="1472">
                  <c:v>1.9000000000000001</c:v>
                </c:pt>
                <c:pt idx="1473">
                  <c:v>1.8</c:v>
                </c:pt>
                <c:pt idx="1474">
                  <c:v>2.2000000000000002</c:v>
                </c:pt>
                <c:pt idx="1475">
                  <c:v>2.8</c:v>
                </c:pt>
                <c:pt idx="1476">
                  <c:v>2.2000000000000002</c:v>
                </c:pt>
                <c:pt idx="1477">
                  <c:v>2.2000000000000002</c:v>
                </c:pt>
                <c:pt idx="1478">
                  <c:v>2.5</c:v>
                </c:pt>
                <c:pt idx="1479">
                  <c:v>2.2000000000000002</c:v>
                </c:pt>
                <c:pt idx="1480">
                  <c:v>2.1</c:v>
                </c:pt>
                <c:pt idx="1481">
                  <c:v>2.2000000000000002</c:v>
                </c:pt>
                <c:pt idx="1482">
                  <c:v>2.4</c:v>
                </c:pt>
                <c:pt idx="1483">
                  <c:v>1.8</c:v>
                </c:pt>
                <c:pt idx="1484">
                  <c:v>2.1</c:v>
                </c:pt>
                <c:pt idx="1485">
                  <c:v>3.1</c:v>
                </c:pt>
                <c:pt idx="1486">
                  <c:v>2.2000000000000002</c:v>
                </c:pt>
                <c:pt idx="1487">
                  <c:v>1.6</c:v>
                </c:pt>
                <c:pt idx="1488">
                  <c:v>1.8</c:v>
                </c:pt>
                <c:pt idx="1489">
                  <c:v>2.2999999999999998</c:v>
                </c:pt>
                <c:pt idx="1490">
                  <c:v>3.1</c:v>
                </c:pt>
                <c:pt idx="1491">
                  <c:v>1.9000000000000001</c:v>
                </c:pt>
                <c:pt idx="1492">
                  <c:v>1.8</c:v>
                </c:pt>
                <c:pt idx="1493">
                  <c:v>1.6</c:v>
                </c:pt>
                <c:pt idx="1494">
                  <c:v>1.8</c:v>
                </c:pt>
                <c:pt idx="1495">
                  <c:v>2.1</c:v>
                </c:pt>
                <c:pt idx="1496">
                  <c:v>3.1</c:v>
                </c:pt>
                <c:pt idx="1497">
                  <c:v>1.9000000000000001</c:v>
                </c:pt>
                <c:pt idx="1498">
                  <c:v>3.8</c:v>
                </c:pt>
                <c:pt idx="1499">
                  <c:v>2.1</c:v>
                </c:pt>
                <c:pt idx="1500">
                  <c:v>1.4</c:v>
                </c:pt>
                <c:pt idx="1501">
                  <c:v>1.8</c:v>
                </c:pt>
                <c:pt idx="1502">
                  <c:v>1.7</c:v>
                </c:pt>
                <c:pt idx="1503">
                  <c:v>2.1</c:v>
                </c:pt>
                <c:pt idx="1504">
                  <c:v>2</c:v>
                </c:pt>
                <c:pt idx="1505">
                  <c:v>1.6</c:v>
                </c:pt>
                <c:pt idx="1506">
                  <c:v>1.7</c:v>
                </c:pt>
                <c:pt idx="1507">
                  <c:v>1.7</c:v>
                </c:pt>
                <c:pt idx="1508">
                  <c:v>1.6</c:v>
                </c:pt>
                <c:pt idx="1509">
                  <c:v>1.9000000000000001</c:v>
                </c:pt>
                <c:pt idx="1510">
                  <c:v>1.8</c:v>
                </c:pt>
                <c:pt idx="1511">
                  <c:v>1.6</c:v>
                </c:pt>
                <c:pt idx="1512">
                  <c:v>1.5</c:v>
                </c:pt>
                <c:pt idx="1513">
                  <c:v>1.7</c:v>
                </c:pt>
                <c:pt idx="1514">
                  <c:v>1.7</c:v>
                </c:pt>
                <c:pt idx="1515">
                  <c:v>1.7</c:v>
                </c:pt>
                <c:pt idx="1516">
                  <c:v>1.7</c:v>
                </c:pt>
                <c:pt idx="1517">
                  <c:v>1.6</c:v>
                </c:pt>
                <c:pt idx="1518">
                  <c:v>1.7</c:v>
                </c:pt>
                <c:pt idx="1519">
                  <c:v>1.7</c:v>
                </c:pt>
                <c:pt idx="1520">
                  <c:v>1.7</c:v>
                </c:pt>
                <c:pt idx="1521">
                  <c:v>1.6</c:v>
                </c:pt>
                <c:pt idx="1522">
                  <c:v>2</c:v>
                </c:pt>
                <c:pt idx="1523">
                  <c:v>1.7</c:v>
                </c:pt>
                <c:pt idx="1524">
                  <c:v>1.7</c:v>
                </c:pt>
                <c:pt idx="1525">
                  <c:v>3.1</c:v>
                </c:pt>
                <c:pt idx="1526">
                  <c:v>1.8</c:v>
                </c:pt>
                <c:pt idx="1527">
                  <c:v>1.9000000000000001</c:v>
                </c:pt>
                <c:pt idx="1528">
                  <c:v>2.1</c:v>
                </c:pt>
                <c:pt idx="1529">
                  <c:v>1.7</c:v>
                </c:pt>
                <c:pt idx="1530">
                  <c:v>1.9000000000000001</c:v>
                </c:pt>
                <c:pt idx="1531">
                  <c:v>3.2</c:v>
                </c:pt>
                <c:pt idx="1532">
                  <c:v>2.2999999999999998</c:v>
                </c:pt>
                <c:pt idx="1533">
                  <c:v>1.8</c:v>
                </c:pt>
                <c:pt idx="1534">
                  <c:v>1.8</c:v>
                </c:pt>
                <c:pt idx="1535">
                  <c:v>2.4</c:v>
                </c:pt>
                <c:pt idx="1536">
                  <c:v>1.8</c:v>
                </c:pt>
                <c:pt idx="1537">
                  <c:v>1.9000000000000001</c:v>
                </c:pt>
                <c:pt idx="1538">
                  <c:v>2.6</c:v>
                </c:pt>
                <c:pt idx="1539">
                  <c:v>2.6</c:v>
                </c:pt>
                <c:pt idx="1540">
                  <c:v>4.0999999999999996</c:v>
                </c:pt>
                <c:pt idx="1541">
                  <c:v>3.1</c:v>
                </c:pt>
                <c:pt idx="1542">
                  <c:v>2.8</c:v>
                </c:pt>
                <c:pt idx="1543">
                  <c:v>1.9000000000000001</c:v>
                </c:pt>
                <c:pt idx="1544">
                  <c:v>3.2</c:v>
                </c:pt>
                <c:pt idx="1545">
                  <c:v>1.2</c:v>
                </c:pt>
                <c:pt idx="1546">
                  <c:v>2.8</c:v>
                </c:pt>
                <c:pt idx="1547">
                  <c:v>2.9</c:v>
                </c:pt>
                <c:pt idx="1548">
                  <c:v>3</c:v>
                </c:pt>
                <c:pt idx="1549">
                  <c:v>2.1</c:v>
                </c:pt>
                <c:pt idx="1550">
                  <c:v>2.8</c:v>
                </c:pt>
                <c:pt idx="1551">
                  <c:v>2.6</c:v>
                </c:pt>
                <c:pt idx="1552">
                  <c:v>2.8</c:v>
                </c:pt>
                <c:pt idx="1553">
                  <c:v>2.4</c:v>
                </c:pt>
                <c:pt idx="1554">
                  <c:v>2.2000000000000002</c:v>
                </c:pt>
                <c:pt idx="1555">
                  <c:v>3.8</c:v>
                </c:pt>
                <c:pt idx="1556">
                  <c:v>2.1</c:v>
                </c:pt>
                <c:pt idx="1557">
                  <c:v>2.8</c:v>
                </c:pt>
                <c:pt idx="1558">
                  <c:v>2.4</c:v>
                </c:pt>
                <c:pt idx="1559">
                  <c:v>2.5</c:v>
                </c:pt>
                <c:pt idx="1560">
                  <c:v>2.4</c:v>
                </c:pt>
                <c:pt idx="1561">
                  <c:v>2.2000000000000002</c:v>
                </c:pt>
                <c:pt idx="1562">
                  <c:v>2.2000000000000002</c:v>
                </c:pt>
                <c:pt idx="1563">
                  <c:v>2.4</c:v>
                </c:pt>
                <c:pt idx="1564">
                  <c:v>2.7</c:v>
                </c:pt>
                <c:pt idx="1565">
                  <c:v>2.1</c:v>
                </c:pt>
                <c:pt idx="1566">
                  <c:v>3.2</c:v>
                </c:pt>
                <c:pt idx="1567">
                  <c:v>1.8</c:v>
                </c:pt>
                <c:pt idx="1568">
                  <c:v>2.1</c:v>
                </c:pt>
                <c:pt idx="1569">
                  <c:v>1.8</c:v>
                </c:pt>
                <c:pt idx="1570">
                  <c:v>1.9000000000000001</c:v>
                </c:pt>
                <c:pt idx="1571">
                  <c:v>2.9</c:v>
                </c:pt>
                <c:pt idx="1572">
                  <c:v>2.7</c:v>
                </c:pt>
                <c:pt idx="1573">
                  <c:v>2.2999999999999998</c:v>
                </c:pt>
                <c:pt idx="1574">
                  <c:v>1.8</c:v>
                </c:pt>
                <c:pt idx="1575">
                  <c:v>1.9000000000000001</c:v>
                </c:pt>
                <c:pt idx="1576">
                  <c:v>1.8</c:v>
                </c:pt>
                <c:pt idx="1577">
                  <c:v>1.9000000000000001</c:v>
                </c:pt>
                <c:pt idx="1578">
                  <c:v>2.1</c:v>
                </c:pt>
                <c:pt idx="1579">
                  <c:v>1.9000000000000001</c:v>
                </c:pt>
                <c:pt idx="1580">
                  <c:v>2</c:v>
                </c:pt>
                <c:pt idx="1581">
                  <c:v>2.9</c:v>
                </c:pt>
                <c:pt idx="1582">
                  <c:v>2.1</c:v>
                </c:pt>
                <c:pt idx="1583">
                  <c:v>2.2000000000000002</c:v>
                </c:pt>
                <c:pt idx="1584">
                  <c:v>2.9</c:v>
                </c:pt>
                <c:pt idx="1585">
                  <c:v>1.9000000000000001</c:v>
                </c:pt>
                <c:pt idx="1586">
                  <c:v>1.8</c:v>
                </c:pt>
                <c:pt idx="1587">
                  <c:v>2</c:v>
                </c:pt>
                <c:pt idx="1588">
                  <c:v>1.9000000000000001</c:v>
                </c:pt>
                <c:pt idx="1589">
                  <c:v>1.7</c:v>
                </c:pt>
                <c:pt idx="1590">
                  <c:v>1.7</c:v>
                </c:pt>
                <c:pt idx="1591">
                  <c:v>1.8</c:v>
                </c:pt>
                <c:pt idx="1592">
                  <c:v>2.1</c:v>
                </c:pt>
                <c:pt idx="1593">
                  <c:v>1.9000000000000001</c:v>
                </c:pt>
                <c:pt idx="1594">
                  <c:v>4.7</c:v>
                </c:pt>
                <c:pt idx="1595">
                  <c:v>2.1</c:v>
                </c:pt>
                <c:pt idx="1596">
                  <c:v>1.9000000000000001</c:v>
                </c:pt>
                <c:pt idx="1597">
                  <c:v>2.1</c:v>
                </c:pt>
                <c:pt idx="1598">
                  <c:v>1.9000000000000001</c:v>
                </c:pt>
                <c:pt idx="1599">
                  <c:v>1.9000000000000001</c:v>
                </c:pt>
                <c:pt idx="1600">
                  <c:v>2.1</c:v>
                </c:pt>
                <c:pt idx="1601">
                  <c:v>1.6</c:v>
                </c:pt>
                <c:pt idx="1602">
                  <c:v>2</c:v>
                </c:pt>
                <c:pt idx="1603">
                  <c:v>2</c:v>
                </c:pt>
                <c:pt idx="1604">
                  <c:v>1.9000000000000001</c:v>
                </c:pt>
                <c:pt idx="1605">
                  <c:v>1.8</c:v>
                </c:pt>
                <c:pt idx="1606">
                  <c:v>2.8</c:v>
                </c:pt>
                <c:pt idx="1607">
                  <c:v>2.2999999999999998</c:v>
                </c:pt>
                <c:pt idx="1608">
                  <c:v>2.2000000000000002</c:v>
                </c:pt>
                <c:pt idx="1609">
                  <c:v>1.8</c:v>
                </c:pt>
                <c:pt idx="1610">
                  <c:v>1.8</c:v>
                </c:pt>
                <c:pt idx="1611">
                  <c:v>1.9000000000000001</c:v>
                </c:pt>
                <c:pt idx="1612">
                  <c:v>1.7</c:v>
                </c:pt>
                <c:pt idx="1613">
                  <c:v>1.8</c:v>
                </c:pt>
                <c:pt idx="1614">
                  <c:v>1.9000000000000001</c:v>
                </c:pt>
                <c:pt idx="1615">
                  <c:v>1.9000000000000001</c:v>
                </c:pt>
                <c:pt idx="1616">
                  <c:v>1.8</c:v>
                </c:pt>
                <c:pt idx="1617">
                  <c:v>2.2000000000000002</c:v>
                </c:pt>
                <c:pt idx="1618">
                  <c:v>2.1</c:v>
                </c:pt>
                <c:pt idx="1619">
                  <c:v>2.1</c:v>
                </c:pt>
                <c:pt idx="1620">
                  <c:v>2.1</c:v>
                </c:pt>
                <c:pt idx="1621">
                  <c:v>1.9000000000000001</c:v>
                </c:pt>
                <c:pt idx="1622">
                  <c:v>1.9000000000000001</c:v>
                </c:pt>
                <c:pt idx="1623">
                  <c:v>2.9</c:v>
                </c:pt>
                <c:pt idx="1624">
                  <c:v>2.2999999999999998</c:v>
                </c:pt>
                <c:pt idx="1625">
                  <c:v>2.2999999999999998</c:v>
                </c:pt>
                <c:pt idx="1626">
                  <c:v>2.2999999999999998</c:v>
                </c:pt>
                <c:pt idx="1627">
                  <c:v>4.9000000000000004</c:v>
                </c:pt>
                <c:pt idx="1628">
                  <c:v>2.4</c:v>
                </c:pt>
                <c:pt idx="1629">
                  <c:v>3.6</c:v>
                </c:pt>
                <c:pt idx="1630">
                  <c:v>2.4</c:v>
                </c:pt>
                <c:pt idx="1631">
                  <c:v>2.4</c:v>
                </c:pt>
                <c:pt idx="1632">
                  <c:v>2.2000000000000002</c:v>
                </c:pt>
                <c:pt idx="1633">
                  <c:v>2.5</c:v>
                </c:pt>
                <c:pt idx="1634">
                  <c:v>2.5</c:v>
                </c:pt>
                <c:pt idx="1635">
                  <c:v>2.9</c:v>
                </c:pt>
                <c:pt idx="1636">
                  <c:v>2.1</c:v>
                </c:pt>
                <c:pt idx="1637">
                  <c:v>1.7</c:v>
                </c:pt>
                <c:pt idx="1638">
                  <c:v>1.8</c:v>
                </c:pt>
                <c:pt idx="1639">
                  <c:v>1.9000000000000001</c:v>
                </c:pt>
                <c:pt idx="1640">
                  <c:v>1.9000000000000001</c:v>
                </c:pt>
                <c:pt idx="1641">
                  <c:v>1.8</c:v>
                </c:pt>
                <c:pt idx="1642">
                  <c:v>1.9000000000000001</c:v>
                </c:pt>
                <c:pt idx="1643">
                  <c:v>1.9000000000000001</c:v>
                </c:pt>
                <c:pt idx="1644">
                  <c:v>1.8</c:v>
                </c:pt>
                <c:pt idx="1645">
                  <c:v>1.9000000000000001</c:v>
                </c:pt>
                <c:pt idx="1646">
                  <c:v>1.8</c:v>
                </c:pt>
                <c:pt idx="1647">
                  <c:v>1.7</c:v>
                </c:pt>
                <c:pt idx="1648">
                  <c:v>1.7</c:v>
                </c:pt>
                <c:pt idx="1649">
                  <c:v>1.8</c:v>
                </c:pt>
                <c:pt idx="1650">
                  <c:v>1.6</c:v>
                </c:pt>
                <c:pt idx="1651">
                  <c:v>1.9000000000000001</c:v>
                </c:pt>
                <c:pt idx="1652">
                  <c:v>1.9000000000000001</c:v>
                </c:pt>
                <c:pt idx="1653">
                  <c:v>1.9000000000000001</c:v>
                </c:pt>
                <c:pt idx="1654">
                  <c:v>1.8</c:v>
                </c:pt>
                <c:pt idx="1655">
                  <c:v>2.6</c:v>
                </c:pt>
                <c:pt idx="1656">
                  <c:v>1.9000000000000001</c:v>
                </c:pt>
                <c:pt idx="1657">
                  <c:v>2.2000000000000002</c:v>
                </c:pt>
                <c:pt idx="1658">
                  <c:v>3.2</c:v>
                </c:pt>
                <c:pt idx="1659">
                  <c:v>2.1</c:v>
                </c:pt>
                <c:pt idx="1660">
                  <c:v>2.2000000000000002</c:v>
                </c:pt>
                <c:pt idx="1661">
                  <c:v>2.2000000000000002</c:v>
                </c:pt>
                <c:pt idx="1662">
                  <c:v>2.2999999999999998</c:v>
                </c:pt>
                <c:pt idx="1663">
                  <c:v>1.8</c:v>
                </c:pt>
                <c:pt idx="1664">
                  <c:v>2.4</c:v>
                </c:pt>
                <c:pt idx="1665">
                  <c:v>2.7</c:v>
                </c:pt>
                <c:pt idx="1666">
                  <c:v>3.2</c:v>
                </c:pt>
                <c:pt idx="1667">
                  <c:v>2.2999999999999998</c:v>
                </c:pt>
                <c:pt idx="1668">
                  <c:v>2</c:v>
                </c:pt>
                <c:pt idx="1669">
                  <c:v>2.6</c:v>
                </c:pt>
                <c:pt idx="1670">
                  <c:v>2.2000000000000002</c:v>
                </c:pt>
                <c:pt idx="1671">
                  <c:v>2.2000000000000002</c:v>
                </c:pt>
                <c:pt idx="1672">
                  <c:v>2.7</c:v>
                </c:pt>
                <c:pt idx="1673">
                  <c:v>2.4</c:v>
                </c:pt>
                <c:pt idx="1674">
                  <c:v>2.2999999999999998</c:v>
                </c:pt>
                <c:pt idx="1675">
                  <c:v>2.4</c:v>
                </c:pt>
                <c:pt idx="1676">
                  <c:v>2</c:v>
                </c:pt>
                <c:pt idx="1677">
                  <c:v>3.9</c:v>
                </c:pt>
                <c:pt idx="1678">
                  <c:v>1.9000000000000001</c:v>
                </c:pt>
                <c:pt idx="1679">
                  <c:v>1.9000000000000001</c:v>
                </c:pt>
                <c:pt idx="1680">
                  <c:v>1.9000000000000001</c:v>
                </c:pt>
                <c:pt idx="1681">
                  <c:v>1.8</c:v>
                </c:pt>
                <c:pt idx="1682">
                  <c:v>2.4</c:v>
                </c:pt>
                <c:pt idx="1683">
                  <c:v>2.1</c:v>
                </c:pt>
                <c:pt idx="1684">
                  <c:v>2.4</c:v>
                </c:pt>
                <c:pt idx="1685">
                  <c:v>2.2999999999999998</c:v>
                </c:pt>
                <c:pt idx="1686">
                  <c:v>1.9000000000000001</c:v>
                </c:pt>
                <c:pt idx="1687">
                  <c:v>2.2000000000000002</c:v>
                </c:pt>
                <c:pt idx="1688">
                  <c:v>1.7</c:v>
                </c:pt>
                <c:pt idx="1689">
                  <c:v>2.6</c:v>
                </c:pt>
                <c:pt idx="1690">
                  <c:v>1.7</c:v>
                </c:pt>
                <c:pt idx="1691">
                  <c:v>1.8</c:v>
                </c:pt>
                <c:pt idx="1692">
                  <c:v>1.6</c:v>
                </c:pt>
                <c:pt idx="1693">
                  <c:v>1.4</c:v>
                </c:pt>
                <c:pt idx="1694">
                  <c:v>2</c:v>
                </c:pt>
                <c:pt idx="1695">
                  <c:v>2.1</c:v>
                </c:pt>
                <c:pt idx="1696">
                  <c:v>2.4</c:v>
                </c:pt>
                <c:pt idx="1697">
                  <c:v>2.2000000000000002</c:v>
                </c:pt>
                <c:pt idx="1698">
                  <c:v>2.7</c:v>
                </c:pt>
                <c:pt idx="1699">
                  <c:v>3.3</c:v>
                </c:pt>
                <c:pt idx="1700">
                  <c:v>2.7</c:v>
                </c:pt>
                <c:pt idx="1701">
                  <c:v>2.2999999999999998</c:v>
                </c:pt>
                <c:pt idx="1702">
                  <c:v>2.2999999999999998</c:v>
                </c:pt>
                <c:pt idx="1703">
                  <c:v>2.2000000000000002</c:v>
                </c:pt>
                <c:pt idx="1704">
                  <c:v>2.2999999999999998</c:v>
                </c:pt>
                <c:pt idx="1705">
                  <c:v>1.7</c:v>
                </c:pt>
                <c:pt idx="1706">
                  <c:v>2.2000000000000002</c:v>
                </c:pt>
                <c:pt idx="1707">
                  <c:v>2.7</c:v>
                </c:pt>
                <c:pt idx="1708">
                  <c:v>1.9000000000000001</c:v>
                </c:pt>
                <c:pt idx="1709">
                  <c:v>2.2999999999999998</c:v>
                </c:pt>
                <c:pt idx="1710">
                  <c:v>2.1</c:v>
                </c:pt>
                <c:pt idx="1711">
                  <c:v>1.8</c:v>
                </c:pt>
                <c:pt idx="1712">
                  <c:v>1.8</c:v>
                </c:pt>
                <c:pt idx="1713">
                  <c:v>1.8</c:v>
                </c:pt>
                <c:pt idx="1714">
                  <c:v>3.2</c:v>
                </c:pt>
                <c:pt idx="1715">
                  <c:v>3.2</c:v>
                </c:pt>
                <c:pt idx="1716">
                  <c:v>2.2000000000000002</c:v>
                </c:pt>
                <c:pt idx="1717">
                  <c:v>2.2999999999999998</c:v>
                </c:pt>
                <c:pt idx="1718">
                  <c:v>2.2000000000000002</c:v>
                </c:pt>
                <c:pt idx="1719">
                  <c:v>2.2000000000000002</c:v>
                </c:pt>
                <c:pt idx="1720">
                  <c:v>2.1</c:v>
                </c:pt>
                <c:pt idx="1721">
                  <c:v>2.1</c:v>
                </c:pt>
                <c:pt idx="1722">
                  <c:v>2.2999999999999998</c:v>
                </c:pt>
                <c:pt idx="1723">
                  <c:v>2.1</c:v>
                </c:pt>
                <c:pt idx="1724">
                  <c:v>3.6</c:v>
                </c:pt>
                <c:pt idx="1725">
                  <c:v>3.9</c:v>
                </c:pt>
                <c:pt idx="1726">
                  <c:v>2.5</c:v>
                </c:pt>
                <c:pt idx="1727">
                  <c:v>1.9000000000000001</c:v>
                </c:pt>
                <c:pt idx="1728">
                  <c:v>2.1</c:v>
                </c:pt>
                <c:pt idx="1729">
                  <c:v>2.9</c:v>
                </c:pt>
                <c:pt idx="1730">
                  <c:v>2.4</c:v>
                </c:pt>
                <c:pt idx="1731">
                  <c:v>2.1</c:v>
                </c:pt>
                <c:pt idx="1732">
                  <c:v>1.8</c:v>
                </c:pt>
                <c:pt idx="1733">
                  <c:v>1.8</c:v>
                </c:pt>
                <c:pt idx="1734">
                  <c:v>1.8</c:v>
                </c:pt>
                <c:pt idx="1735">
                  <c:v>1.7</c:v>
                </c:pt>
                <c:pt idx="1736">
                  <c:v>2.7</c:v>
                </c:pt>
                <c:pt idx="1737">
                  <c:v>1.8</c:v>
                </c:pt>
                <c:pt idx="1738">
                  <c:v>1.8</c:v>
                </c:pt>
                <c:pt idx="1739">
                  <c:v>1.6</c:v>
                </c:pt>
                <c:pt idx="1740">
                  <c:v>1.9000000000000001</c:v>
                </c:pt>
                <c:pt idx="1741">
                  <c:v>2.2000000000000002</c:v>
                </c:pt>
                <c:pt idx="1742">
                  <c:v>2.7</c:v>
                </c:pt>
                <c:pt idx="1743">
                  <c:v>2.1</c:v>
                </c:pt>
                <c:pt idx="1744">
                  <c:v>2</c:v>
                </c:pt>
                <c:pt idx="1745">
                  <c:v>2.1</c:v>
                </c:pt>
                <c:pt idx="1746">
                  <c:v>2.1</c:v>
                </c:pt>
                <c:pt idx="1747">
                  <c:v>1.8</c:v>
                </c:pt>
                <c:pt idx="1748">
                  <c:v>1.9000000000000001</c:v>
                </c:pt>
                <c:pt idx="1749">
                  <c:v>2.6</c:v>
                </c:pt>
                <c:pt idx="1750">
                  <c:v>1.9000000000000001</c:v>
                </c:pt>
                <c:pt idx="1751">
                  <c:v>2.1</c:v>
                </c:pt>
                <c:pt idx="1752">
                  <c:v>2</c:v>
                </c:pt>
                <c:pt idx="1753">
                  <c:v>2.1</c:v>
                </c:pt>
                <c:pt idx="1754">
                  <c:v>3.7</c:v>
                </c:pt>
                <c:pt idx="1755">
                  <c:v>2.6</c:v>
                </c:pt>
                <c:pt idx="1756">
                  <c:v>2</c:v>
                </c:pt>
                <c:pt idx="1757">
                  <c:v>2</c:v>
                </c:pt>
                <c:pt idx="1758">
                  <c:v>3.5</c:v>
                </c:pt>
                <c:pt idx="1759">
                  <c:v>3.2</c:v>
                </c:pt>
                <c:pt idx="1760">
                  <c:v>3.9</c:v>
                </c:pt>
                <c:pt idx="1761">
                  <c:v>2</c:v>
                </c:pt>
                <c:pt idx="1762">
                  <c:v>1.8</c:v>
                </c:pt>
                <c:pt idx="1763">
                  <c:v>2.4</c:v>
                </c:pt>
                <c:pt idx="1764">
                  <c:v>2.2000000000000002</c:v>
                </c:pt>
                <c:pt idx="1765">
                  <c:v>2.4</c:v>
                </c:pt>
                <c:pt idx="1766">
                  <c:v>1.7</c:v>
                </c:pt>
                <c:pt idx="1767">
                  <c:v>1.8</c:v>
                </c:pt>
                <c:pt idx="1768">
                  <c:v>2.1</c:v>
                </c:pt>
                <c:pt idx="1769">
                  <c:v>1.9000000000000001</c:v>
                </c:pt>
                <c:pt idx="1770">
                  <c:v>1.9000000000000001</c:v>
                </c:pt>
                <c:pt idx="1771">
                  <c:v>1.9000000000000001</c:v>
                </c:pt>
                <c:pt idx="1772">
                  <c:v>2.1</c:v>
                </c:pt>
                <c:pt idx="1773">
                  <c:v>2.1</c:v>
                </c:pt>
                <c:pt idx="1774">
                  <c:v>2.1</c:v>
                </c:pt>
                <c:pt idx="1775">
                  <c:v>2.6</c:v>
                </c:pt>
                <c:pt idx="1776">
                  <c:v>2.2999999999999998</c:v>
                </c:pt>
                <c:pt idx="1777">
                  <c:v>2.1</c:v>
                </c:pt>
                <c:pt idx="1778">
                  <c:v>2.7</c:v>
                </c:pt>
                <c:pt idx="1779">
                  <c:v>1.9000000000000001</c:v>
                </c:pt>
                <c:pt idx="1780">
                  <c:v>2.1</c:v>
                </c:pt>
                <c:pt idx="1781">
                  <c:v>1.9000000000000001</c:v>
                </c:pt>
                <c:pt idx="1782">
                  <c:v>1.8</c:v>
                </c:pt>
                <c:pt idx="1783">
                  <c:v>2.2999999999999998</c:v>
                </c:pt>
                <c:pt idx="1784">
                  <c:v>2.7</c:v>
                </c:pt>
                <c:pt idx="1785">
                  <c:v>2.2000000000000002</c:v>
                </c:pt>
                <c:pt idx="1786">
                  <c:v>1.9000000000000001</c:v>
                </c:pt>
                <c:pt idx="1787">
                  <c:v>1.9000000000000001</c:v>
                </c:pt>
                <c:pt idx="1788">
                  <c:v>1.9000000000000001</c:v>
                </c:pt>
                <c:pt idx="1789">
                  <c:v>4.3</c:v>
                </c:pt>
                <c:pt idx="1790">
                  <c:v>3.7</c:v>
                </c:pt>
                <c:pt idx="1791">
                  <c:v>2</c:v>
                </c:pt>
                <c:pt idx="1792">
                  <c:v>1.7</c:v>
                </c:pt>
                <c:pt idx="1793">
                  <c:v>1.9000000000000001</c:v>
                </c:pt>
                <c:pt idx="1794">
                  <c:v>2.2000000000000002</c:v>
                </c:pt>
                <c:pt idx="1795">
                  <c:v>1.7</c:v>
                </c:pt>
                <c:pt idx="1796">
                  <c:v>2.4</c:v>
                </c:pt>
                <c:pt idx="1797">
                  <c:v>1.8</c:v>
                </c:pt>
                <c:pt idx="1798">
                  <c:v>2.1</c:v>
                </c:pt>
                <c:pt idx="1799">
                  <c:v>1.9000000000000001</c:v>
                </c:pt>
                <c:pt idx="1800">
                  <c:v>1.7</c:v>
                </c:pt>
                <c:pt idx="1801">
                  <c:v>2.1</c:v>
                </c:pt>
                <c:pt idx="1802">
                  <c:v>2.1</c:v>
                </c:pt>
                <c:pt idx="1803">
                  <c:v>4.2</c:v>
                </c:pt>
                <c:pt idx="1804">
                  <c:v>2.2999999999999998</c:v>
                </c:pt>
                <c:pt idx="1805">
                  <c:v>1.9000000000000001</c:v>
                </c:pt>
                <c:pt idx="1806">
                  <c:v>2.1</c:v>
                </c:pt>
                <c:pt idx="1807">
                  <c:v>2.7</c:v>
                </c:pt>
                <c:pt idx="1808">
                  <c:v>2.8</c:v>
                </c:pt>
                <c:pt idx="1809">
                  <c:v>1.9000000000000001</c:v>
                </c:pt>
                <c:pt idx="1810">
                  <c:v>2.2000000000000002</c:v>
                </c:pt>
                <c:pt idx="1811">
                  <c:v>2.1</c:v>
                </c:pt>
                <c:pt idx="1812">
                  <c:v>2.6</c:v>
                </c:pt>
                <c:pt idx="1813">
                  <c:v>2.1</c:v>
                </c:pt>
                <c:pt idx="1814">
                  <c:v>3.5</c:v>
                </c:pt>
                <c:pt idx="1815">
                  <c:v>1.7</c:v>
                </c:pt>
                <c:pt idx="1816">
                  <c:v>1.7</c:v>
                </c:pt>
                <c:pt idx="1817">
                  <c:v>1.7</c:v>
                </c:pt>
                <c:pt idx="1818">
                  <c:v>2.2000000000000002</c:v>
                </c:pt>
                <c:pt idx="1819">
                  <c:v>2.1</c:v>
                </c:pt>
                <c:pt idx="1820">
                  <c:v>2.2000000000000002</c:v>
                </c:pt>
                <c:pt idx="1821">
                  <c:v>2.1</c:v>
                </c:pt>
                <c:pt idx="1822">
                  <c:v>2.5</c:v>
                </c:pt>
                <c:pt idx="1823">
                  <c:v>2.1</c:v>
                </c:pt>
                <c:pt idx="1824">
                  <c:v>2.2000000000000002</c:v>
                </c:pt>
                <c:pt idx="1825">
                  <c:v>1.8</c:v>
                </c:pt>
                <c:pt idx="1826">
                  <c:v>2.1</c:v>
                </c:pt>
                <c:pt idx="1827">
                  <c:v>1.8</c:v>
                </c:pt>
                <c:pt idx="1828">
                  <c:v>1.6</c:v>
                </c:pt>
                <c:pt idx="1829">
                  <c:v>1.8</c:v>
                </c:pt>
                <c:pt idx="1830">
                  <c:v>2</c:v>
                </c:pt>
                <c:pt idx="1831">
                  <c:v>1.8</c:v>
                </c:pt>
                <c:pt idx="1832">
                  <c:v>1.6</c:v>
                </c:pt>
                <c:pt idx="1833">
                  <c:v>2.2999999999999998</c:v>
                </c:pt>
                <c:pt idx="1834">
                  <c:v>1.9000000000000001</c:v>
                </c:pt>
                <c:pt idx="1835">
                  <c:v>1.6</c:v>
                </c:pt>
                <c:pt idx="1836">
                  <c:v>1.9000000000000001</c:v>
                </c:pt>
                <c:pt idx="1837">
                  <c:v>1.8</c:v>
                </c:pt>
                <c:pt idx="1838">
                  <c:v>1.9000000000000001</c:v>
                </c:pt>
                <c:pt idx="1839">
                  <c:v>2.2000000000000002</c:v>
                </c:pt>
                <c:pt idx="1840">
                  <c:v>2.2000000000000002</c:v>
                </c:pt>
                <c:pt idx="1841">
                  <c:v>1.9000000000000001</c:v>
                </c:pt>
                <c:pt idx="1842">
                  <c:v>2.2000000000000002</c:v>
                </c:pt>
                <c:pt idx="1843">
                  <c:v>2.1</c:v>
                </c:pt>
                <c:pt idx="1844">
                  <c:v>1.3</c:v>
                </c:pt>
                <c:pt idx="1845">
                  <c:v>2.2999999999999998</c:v>
                </c:pt>
                <c:pt idx="1846">
                  <c:v>2.4</c:v>
                </c:pt>
                <c:pt idx="1847">
                  <c:v>3.3</c:v>
                </c:pt>
                <c:pt idx="1848">
                  <c:v>2.1</c:v>
                </c:pt>
                <c:pt idx="1849">
                  <c:v>1.8</c:v>
                </c:pt>
                <c:pt idx="1850">
                  <c:v>1.8</c:v>
                </c:pt>
                <c:pt idx="1851">
                  <c:v>1.8</c:v>
                </c:pt>
                <c:pt idx="1852">
                  <c:v>1.9000000000000001</c:v>
                </c:pt>
                <c:pt idx="1853">
                  <c:v>2.4</c:v>
                </c:pt>
                <c:pt idx="1854">
                  <c:v>2.2999999999999998</c:v>
                </c:pt>
                <c:pt idx="1855">
                  <c:v>1.9000000000000001</c:v>
                </c:pt>
                <c:pt idx="1856">
                  <c:v>2.1</c:v>
                </c:pt>
                <c:pt idx="1857">
                  <c:v>1.9000000000000001</c:v>
                </c:pt>
                <c:pt idx="1858">
                  <c:v>1.9000000000000001</c:v>
                </c:pt>
                <c:pt idx="1859">
                  <c:v>1.6</c:v>
                </c:pt>
                <c:pt idx="1860">
                  <c:v>2.2999999999999998</c:v>
                </c:pt>
                <c:pt idx="1861">
                  <c:v>1.7</c:v>
                </c:pt>
                <c:pt idx="1862">
                  <c:v>1.9000000000000001</c:v>
                </c:pt>
                <c:pt idx="1863">
                  <c:v>2.8</c:v>
                </c:pt>
                <c:pt idx="1864">
                  <c:v>2.4</c:v>
                </c:pt>
                <c:pt idx="1865">
                  <c:v>1.8</c:v>
                </c:pt>
                <c:pt idx="1866">
                  <c:v>2.2000000000000002</c:v>
                </c:pt>
                <c:pt idx="1867">
                  <c:v>2.4</c:v>
                </c:pt>
                <c:pt idx="1868">
                  <c:v>2.2000000000000002</c:v>
                </c:pt>
                <c:pt idx="1869">
                  <c:v>1.7</c:v>
                </c:pt>
                <c:pt idx="1870">
                  <c:v>1.8</c:v>
                </c:pt>
                <c:pt idx="1871">
                  <c:v>2</c:v>
                </c:pt>
                <c:pt idx="1872">
                  <c:v>2</c:v>
                </c:pt>
                <c:pt idx="1873">
                  <c:v>2.2999999999999998</c:v>
                </c:pt>
                <c:pt idx="1874">
                  <c:v>2.8</c:v>
                </c:pt>
                <c:pt idx="1875">
                  <c:v>2.1</c:v>
                </c:pt>
                <c:pt idx="1876">
                  <c:v>2.2999999999999998</c:v>
                </c:pt>
                <c:pt idx="1877">
                  <c:v>3.9</c:v>
                </c:pt>
                <c:pt idx="1878">
                  <c:v>1.8</c:v>
                </c:pt>
                <c:pt idx="1879">
                  <c:v>2.1</c:v>
                </c:pt>
                <c:pt idx="1880">
                  <c:v>1.9000000000000001</c:v>
                </c:pt>
                <c:pt idx="1881">
                  <c:v>1.8</c:v>
                </c:pt>
                <c:pt idx="1882">
                  <c:v>1.6</c:v>
                </c:pt>
                <c:pt idx="1883">
                  <c:v>1.8</c:v>
                </c:pt>
                <c:pt idx="1884">
                  <c:v>3.3</c:v>
                </c:pt>
                <c:pt idx="1885">
                  <c:v>1.9000000000000001</c:v>
                </c:pt>
                <c:pt idx="1886">
                  <c:v>1.9000000000000001</c:v>
                </c:pt>
                <c:pt idx="1887">
                  <c:v>2.2000000000000002</c:v>
                </c:pt>
                <c:pt idx="1888">
                  <c:v>2.1</c:v>
                </c:pt>
                <c:pt idx="1889">
                  <c:v>2.1</c:v>
                </c:pt>
                <c:pt idx="1890">
                  <c:v>2.4</c:v>
                </c:pt>
                <c:pt idx="1891">
                  <c:v>2.2999999999999998</c:v>
                </c:pt>
                <c:pt idx="1892">
                  <c:v>1.9000000000000001</c:v>
                </c:pt>
                <c:pt idx="1893">
                  <c:v>2.6</c:v>
                </c:pt>
                <c:pt idx="1894">
                  <c:v>2</c:v>
                </c:pt>
                <c:pt idx="1895">
                  <c:v>2.1</c:v>
                </c:pt>
                <c:pt idx="1896">
                  <c:v>1.8</c:v>
                </c:pt>
                <c:pt idx="1897">
                  <c:v>1.9000000000000001</c:v>
                </c:pt>
                <c:pt idx="1898">
                  <c:v>2.1</c:v>
                </c:pt>
                <c:pt idx="1899">
                  <c:v>2.8</c:v>
                </c:pt>
                <c:pt idx="1900">
                  <c:v>2.1</c:v>
                </c:pt>
                <c:pt idx="1901">
                  <c:v>2.2999999999999998</c:v>
                </c:pt>
                <c:pt idx="1902">
                  <c:v>1.8</c:v>
                </c:pt>
                <c:pt idx="1903">
                  <c:v>1.8</c:v>
                </c:pt>
                <c:pt idx="1904">
                  <c:v>2.1</c:v>
                </c:pt>
                <c:pt idx="1905">
                  <c:v>2.2999999999999998</c:v>
                </c:pt>
                <c:pt idx="1906">
                  <c:v>2.7</c:v>
                </c:pt>
                <c:pt idx="1907">
                  <c:v>1.8</c:v>
                </c:pt>
                <c:pt idx="1908">
                  <c:v>1.7</c:v>
                </c:pt>
                <c:pt idx="1909">
                  <c:v>2</c:v>
                </c:pt>
                <c:pt idx="1910">
                  <c:v>1.8</c:v>
                </c:pt>
                <c:pt idx="1911">
                  <c:v>2</c:v>
                </c:pt>
                <c:pt idx="1912">
                  <c:v>1.8</c:v>
                </c:pt>
                <c:pt idx="1913">
                  <c:v>1.6</c:v>
                </c:pt>
                <c:pt idx="1914">
                  <c:v>2.2000000000000002</c:v>
                </c:pt>
                <c:pt idx="1915">
                  <c:v>2.1</c:v>
                </c:pt>
                <c:pt idx="1916">
                  <c:v>1.9000000000000001</c:v>
                </c:pt>
                <c:pt idx="1917">
                  <c:v>2.2999999999999998</c:v>
                </c:pt>
                <c:pt idx="1918">
                  <c:v>3.9</c:v>
                </c:pt>
                <c:pt idx="1919">
                  <c:v>1.8</c:v>
                </c:pt>
                <c:pt idx="1920">
                  <c:v>3.8</c:v>
                </c:pt>
                <c:pt idx="1921">
                  <c:v>1.9000000000000001</c:v>
                </c:pt>
                <c:pt idx="1922">
                  <c:v>1.8</c:v>
                </c:pt>
                <c:pt idx="1923">
                  <c:v>1.7</c:v>
                </c:pt>
                <c:pt idx="1924">
                  <c:v>1.7</c:v>
                </c:pt>
                <c:pt idx="1925">
                  <c:v>1.6</c:v>
                </c:pt>
                <c:pt idx="1926">
                  <c:v>2</c:v>
                </c:pt>
                <c:pt idx="1927">
                  <c:v>1.9000000000000001</c:v>
                </c:pt>
                <c:pt idx="1928">
                  <c:v>1.8</c:v>
                </c:pt>
                <c:pt idx="1929">
                  <c:v>1.9000000000000001</c:v>
                </c:pt>
                <c:pt idx="1930">
                  <c:v>2.1</c:v>
                </c:pt>
                <c:pt idx="1931">
                  <c:v>2.2999999999999998</c:v>
                </c:pt>
                <c:pt idx="1932">
                  <c:v>2</c:v>
                </c:pt>
                <c:pt idx="1933">
                  <c:v>2.8</c:v>
                </c:pt>
                <c:pt idx="1934">
                  <c:v>1.8</c:v>
                </c:pt>
                <c:pt idx="1935">
                  <c:v>2</c:v>
                </c:pt>
                <c:pt idx="1936">
                  <c:v>2</c:v>
                </c:pt>
                <c:pt idx="1937">
                  <c:v>2.5</c:v>
                </c:pt>
                <c:pt idx="1938">
                  <c:v>1.9000000000000001</c:v>
                </c:pt>
                <c:pt idx="1939">
                  <c:v>1.9000000000000001</c:v>
                </c:pt>
                <c:pt idx="1940">
                  <c:v>2.2999999999999998</c:v>
                </c:pt>
                <c:pt idx="1941">
                  <c:v>2.1</c:v>
                </c:pt>
                <c:pt idx="1942">
                  <c:v>1.8</c:v>
                </c:pt>
                <c:pt idx="1943">
                  <c:v>1.7</c:v>
                </c:pt>
                <c:pt idx="1944">
                  <c:v>2</c:v>
                </c:pt>
                <c:pt idx="1945">
                  <c:v>1.7</c:v>
                </c:pt>
                <c:pt idx="1946">
                  <c:v>1.7</c:v>
                </c:pt>
                <c:pt idx="1947">
                  <c:v>1.9000000000000001</c:v>
                </c:pt>
                <c:pt idx="1948">
                  <c:v>3.6</c:v>
                </c:pt>
                <c:pt idx="1949">
                  <c:v>2.6</c:v>
                </c:pt>
                <c:pt idx="1950">
                  <c:v>2.2000000000000002</c:v>
                </c:pt>
                <c:pt idx="1951">
                  <c:v>2.2000000000000002</c:v>
                </c:pt>
                <c:pt idx="1952">
                  <c:v>2.1</c:v>
                </c:pt>
                <c:pt idx="1953">
                  <c:v>2.2000000000000002</c:v>
                </c:pt>
                <c:pt idx="1954">
                  <c:v>2.2999999999999998</c:v>
                </c:pt>
                <c:pt idx="1955">
                  <c:v>1.7</c:v>
                </c:pt>
                <c:pt idx="1956">
                  <c:v>2.2000000000000002</c:v>
                </c:pt>
                <c:pt idx="1957">
                  <c:v>2.1</c:v>
                </c:pt>
                <c:pt idx="1958">
                  <c:v>1.8</c:v>
                </c:pt>
                <c:pt idx="1959">
                  <c:v>2.2000000000000002</c:v>
                </c:pt>
                <c:pt idx="1960">
                  <c:v>1.1000000000000001</c:v>
                </c:pt>
                <c:pt idx="1961">
                  <c:v>1.7</c:v>
                </c:pt>
                <c:pt idx="1962">
                  <c:v>0.9</c:v>
                </c:pt>
                <c:pt idx="1963">
                  <c:v>1.9000000000000001</c:v>
                </c:pt>
                <c:pt idx="1964">
                  <c:v>2.1</c:v>
                </c:pt>
                <c:pt idx="1965">
                  <c:v>1.2</c:v>
                </c:pt>
                <c:pt idx="1966">
                  <c:v>1.9000000000000001</c:v>
                </c:pt>
                <c:pt idx="1967">
                  <c:v>1.9000000000000001</c:v>
                </c:pt>
                <c:pt idx="1968">
                  <c:v>1.5</c:v>
                </c:pt>
                <c:pt idx="1969">
                  <c:v>2.2999999999999998</c:v>
                </c:pt>
                <c:pt idx="1970">
                  <c:v>2.2000000000000002</c:v>
                </c:pt>
                <c:pt idx="1971">
                  <c:v>1.8</c:v>
                </c:pt>
                <c:pt idx="1972">
                  <c:v>2.1</c:v>
                </c:pt>
                <c:pt idx="1973">
                  <c:v>1.6</c:v>
                </c:pt>
                <c:pt idx="1974">
                  <c:v>2.2000000000000002</c:v>
                </c:pt>
                <c:pt idx="1975">
                  <c:v>2.2000000000000002</c:v>
                </c:pt>
                <c:pt idx="1976">
                  <c:v>2.1</c:v>
                </c:pt>
                <c:pt idx="1977">
                  <c:v>2</c:v>
                </c:pt>
                <c:pt idx="1978">
                  <c:v>2.7</c:v>
                </c:pt>
                <c:pt idx="1979">
                  <c:v>2</c:v>
                </c:pt>
                <c:pt idx="1980">
                  <c:v>2.2999999999999998</c:v>
                </c:pt>
                <c:pt idx="1981">
                  <c:v>1.8</c:v>
                </c:pt>
                <c:pt idx="1982">
                  <c:v>1.8</c:v>
                </c:pt>
                <c:pt idx="1983">
                  <c:v>2.4</c:v>
                </c:pt>
                <c:pt idx="1984">
                  <c:v>1.6</c:v>
                </c:pt>
                <c:pt idx="1985">
                  <c:v>2.7</c:v>
                </c:pt>
                <c:pt idx="1986">
                  <c:v>2.4</c:v>
                </c:pt>
                <c:pt idx="1987">
                  <c:v>1.9000000000000001</c:v>
                </c:pt>
                <c:pt idx="1988">
                  <c:v>2.5</c:v>
                </c:pt>
                <c:pt idx="1989">
                  <c:v>1.8</c:v>
                </c:pt>
                <c:pt idx="1990">
                  <c:v>2.5</c:v>
                </c:pt>
                <c:pt idx="1991">
                  <c:v>2.2000000000000002</c:v>
                </c:pt>
                <c:pt idx="1992">
                  <c:v>1.7</c:v>
                </c:pt>
                <c:pt idx="1993">
                  <c:v>1.9000000000000001</c:v>
                </c:pt>
                <c:pt idx="1994">
                  <c:v>2.4</c:v>
                </c:pt>
                <c:pt idx="1995">
                  <c:v>2.4</c:v>
                </c:pt>
                <c:pt idx="1996">
                  <c:v>2.4</c:v>
                </c:pt>
                <c:pt idx="1997">
                  <c:v>1.7</c:v>
                </c:pt>
                <c:pt idx="1998">
                  <c:v>3.8</c:v>
                </c:pt>
                <c:pt idx="1999">
                  <c:v>2.2999999999999998</c:v>
                </c:pt>
                <c:pt idx="2000">
                  <c:v>2.2999999999999998</c:v>
                </c:pt>
                <c:pt idx="2001">
                  <c:v>2.1</c:v>
                </c:pt>
                <c:pt idx="2002">
                  <c:v>1.8</c:v>
                </c:pt>
                <c:pt idx="2003">
                  <c:v>2.7</c:v>
                </c:pt>
                <c:pt idx="2004">
                  <c:v>2.6</c:v>
                </c:pt>
                <c:pt idx="2005">
                  <c:v>3.2</c:v>
                </c:pt>
                <c:pt idx="2006">
                  <c:v>2.7</c:v>
                </c:pt>
                <c:pt idx="2007">
                  <c:v>2.2999999999999998</c:v>
                </c:pt>
                <c:pt idx="2008">
                  <c:v>2.1</c:v>
                </c:pt>
                <c:pt idx="2009">
                  <c:v>2.2999999999999998</c:v>
                </c:pt>
                <c:pt idx="2010">
                  <c:v>1.7</c:v>
                </c:pt>
                <c:pt idx="2011">
                  <c:v>2.8</c:v>
                </c:pt>
                <c:pt idx="2012">
                  <c:v>2.1</c:v>
                </c:pt>
                <c:pt idx="2013">
                  <c:v>1.9000000000000001</c:v>
                </c:pt>
                <c:pt idx="2014">
                  <c:v>1.6</c:v>
                </c:pt>
                <c:pt idx="2015">
                  <c:v>1.7</c:v>
                </c:pt>
                <c:pt idx="2016">
                  <c:v>2.1</c:v>
                </c:pt>
                <c:pt idx="2017">
                  <c:v>2.9</c:v>
                </c:pt>
                <c:pt idx="2018">
                  <c:v>2.1</c:v>
                </c:pt>
                <c:pt idx="2019">
                  <c:v>2</c:v>
                </c:pt>
                <c:pt idx="2020">
                  <c:v>1.8</c:v>
                </c:pt>
                <c:pt idx="2021">
                  <c:v>1.9000000000000001</c:v>
                </c:pt>
                <c:pt idx="2022">
                  <c:v>1.8</c:v>
                </c:pt>
                <c:pt idx="2023">
                  <c:v>1.8</c:v>
                </c:pt>
                <c:pt idx="2024">
                  <c:v>1.8</c:v>
                </c:pt>
                <c:pt idx="2025">
                  <c:v>0.8</c:v>
                </c:pt>
                <c:pt idx="2026">
                  <c:v>1.9000000000000001</c:v>
                </c:pt>
                <c:pt idx="2027">
                  <c:v>3.2</c:v>
                </c:pt>
                <c:pt idx="2028">
                  <c:v>2.7</c:v>
                </c:pt>
                <c:pt idx="2029">
                  <c:v>2.1</c:v>
                </c:pt>
                <c:pt idx="2030">
                  <c:v>1.2</c:v>
                </c:pt>
                <c:pt idx="2031">
                  <c:v>2.5</c:v>
                </c:pt>
                <c:pt idx="2032">
                  <c:v>2.9</c:v>
                </c:pt>
                <c:pt idx="2033">
                  <c:v>1.8</c:v>
                </c:pt>
                <c:pt idx="2034">
                  <c:v>2</c:v>
                </c:pt>
                <c:pt idx="2035">
                  <c:v>1.1000000000000001</c:v>
                </c:pt>
                <c:pt idx="2036">
                  <c:v>1.8</c:v>
                </c:pt>
                <c:pt idx="2037">
                  <c:v>2.2000000000000002</c:v>
                </c:pt>
                <c:pt idx="2038">
                  <c:v>1.9000000000000001</c:v>
                </c:pt>
                <c:pt idx="2039">
                  <c:v>1.8</c:v>
                </c:pt>
                <c:pt idx="2040">
                  <c:v>1.8</c:v>
                </c:pt>
                <c:pt idx="2041">
                  <c:v>2.2000000000000002</c:v>
                </c:pt>
                <c:pt idx="2042">
                  <c:v>2.6</c:v>
                </c:pt>
                <c:pt idx="2043">
                  <c:v>2.7</c:v>
                </c:pt>
                <c:pt idx="2044">
                  <c:v>2.2999999999999998</c:v>
                </c:pt>
                <c:pt idx="2045">
                  <c:v>2.2000000000000002</c:v>
                </c:pt>
                <c:pt idx="2046">
                  <c:v>1.8</c:v>
                </c:pt>
                <c:pt idx="2047">
                  <c:v>2.1</c:v>
                </c:pt>
                <c:pt idx="2048">
                  <c:v>2.7</c:v>
                </c:pt>
                <c:pt idx="2049">
                  <c:v>2.2999999999999998</c:v>
                </c:pt>
                <c:pt idx="2050">
                  <c:v>1.9000000000000001</c:v>
                </c:pt>
                <c:pt idx="2051">
                  <c:v>1.8</c:v>
                </c:pt>
                <c:pt idx="2052">
                  <c:v>2.4</c:v>
                </c:pt>
                <c:pt idx="2053">
                  <c:v>1.3</c:v>
                </c:pt>
                <c:pt idx="2054">
                  <c:v>2.2999999999999998</c:v>
                </c:pt>
                <c:pt idx="2055">
                  <c:v>1.7</c:v>
                </c:pt>
                <c:pt idx="2056">
                  <c:v>1.9000000000000001</c:v>
                </c:pt>
                <c:pt idx="2057">
                  <c:v>1.9000000000000001</c:v>
                </c:pt>
                <c:pt idx="2058">
                  <c:v>1.8</c:v>
                </c:pt>
                <c:pt idx="2059">
                  <c:v>2.2000000000000002</c:v>
                </c:pt>
                <c:pt idx="2060">
                  <c:v>2.1</c:v>
                </c:pt>
                <c:pt idx="2061">
                  <c:v>2.2000000000000002</c:v>
                </c:pt>
                <c:pt idx="2062">
                  <c:v>1.9000000000000001</c:v>
                </c:pt>
                <c:pt idx="2063">
                  <c:v>2.5</c:v>
                </c:pt>
                <c:pt idx="2064">
                  <c:v>1.7</c:v>
                </c:pt>
                <c:pt idx="2065">
                  <c:v>2.1</c:v>
                </c:pt>
                <c:pt idx="2066">
                  <c:v>3.4</c:v>
                </c:pt>
                <c:pt idx="2067">
                  <c:v>2.2999999999999998</c:v>
                </c:pt>
                <c:pt idx="2068">
                  <c:v>2.6</c:v>
                </c:pt>
                <c:pt idx="2069">
                  <c:v>2.2000000000000002</c:v>
                </c:pt>
                <c:pt idx="2070">
                  <c:v>2.6</c:v>
                </c:pt>
                <c:pt idx="2071">
                  <c:v>2.2999999999999998</c:v>
                </c:pt>
                <c:pt idx="2072">
                  <c:v>1.9000000000000001</c:v>
                </c:pt>
                <c:pt idx="2073">
                  <c:v>2.2000000000000002</c:v>
                </c:pt>
                <c:pt idx="2074">
                  <c:v>1.8</c:v>
                </c:pt>
                <c:pt idx="2075">
                  <c:v>2.4</c:v>
                </c:pt>
                <c:pt idx="2076">
                  <c:v>3</c:v>
                </c:pt>
                <c:pt idx="2077">
                  <c:v>2.6</c:v>
                </c:pt>
                <c:pt idx="2078">
                  <c:v>1.9000000000000001</c:v>
                </c:pt>
                <c:pt idx="2079">
                  <c:v>2.1</c:v>
                </c:pt>
                <c:pt idx="2080">
                  <c:v>1.4</c:v>
                </c:pt>
                <c:pt idx="2081">
                  <c:v>1.9000000000000001</c:v>
                </c:pt>
                <c:pt idx="2082">
                  <c:v>1.8</c:v>
                </c:pt>
                <c:pt idx="2083">
                  <c:v>1.8</c:v>
                </c:pt>
                <c:pt idx="2084">
                  <c:v>1.5</c:v>
                </c:pt>
                <c:pt idx="2085">
                  <c:v>1.6</c:v>
                </c:pt>
                <c:pt idx="2086">
                  <c:v>1.4</c:v>
                </c:pt>
                <c:pt idx="2087">
                  <c:v>2.8</c:v>
                </c:pt>
                <c:pt idx="2088">
                  <c:v>1.4</c:v>
                </c:pt>
                <c:pt idx="2089">
                  <c:v>2.8</c:v>
                </c:pt>
                <c:pt idx="2090">
                  <c:v>2.2000000000000002</c:v>
                </c:pt>
                <c:pt idx="2091">
                  <c:v>1.8</c:v>
                </c:pt>
                <c:pt idx="2092">
                  <c:v>1.9000000000000001</c:v>
                </c:pt>
                <c:pt idx="2093">
                  <c:v>2.8</c:v>
                </c:pt>
                <c:pt idx="2094">
                  <c:v>2.2000000000000002</c:v>
                </c:pt>
                <c:pt idx="2095">
                  <c:v>1.8</c:v>
                </c:pt>
                <c:pt idx="2096">
                  <c:v>1.9000000000000001</c:v>
                </c:pt>
                <c:pt idx="2097">
                  <c:v>2.4</c:v>
                </c:pt>
                <c:pt idx="2098">
                  <c:v>1.7</c:v>
                </c:pt>
                <c:pt idx="2099">
                  <c:v>1.7</c:v>
                </c:pt>
                <c:pt idx="2100">
                  <c:v>2.2000000000000002</c:v>
                </c:pt>
                <c:pt idx="2101">
                  <c:v>2</c:v>
                </c:pt>
                <c:pt idx="2102">
                  <c:v>2.1</c:v>
                </c:pt>
                <c:pt idx="2103">
                  <c:v>1.8</c:v>
                </c:pt>
                <c:pt idx="2104">
                  <c:v>1.7</c:v>
                </c:pt>
                <c:pt idx="2105">
                  <c:v>1.9000000000000001</c:v>
                </c:pt>
                <c:pt idx="2106">
                  <c:v>1.7</c:v>
                </c:pt>
                <c:pt idx="2107">
                  <c:v>1.9000000000000001</c:v>
                </c:pt>
                <c:pt idx="2108">
                  <c:v>1.2</c:v>
                </c:pt>
                <c:pt idx="2109">
                  <c:v>1.7</c:v>
                </c:pt>
                <c:pt idx="2110">
                  <c:v>2.2999999999999998</c:v>
                </c:pt>
                <c:pt idx="2111">
                  <c:v>2.4</c:v>
                </c:pt>
                <c:pt idx="2112">
                  <c:v>1.4</c:v>
                </c:pt>
                <c:pt idx="2113">
                  <c:v>1.6</c:v>
                </c:pt>
                <c:pt idx="2114">
                  <c:v>2</c:v>
                </c:pt>
                <c:pt idx="2115">
                  <c:v>2.1</c:v>
                </c:pt>
                <c:pt idx="2116">
                  <c:v>1.9000000000000001</c:v>
                </c:pt>
                <c:pt idx="2117">
                  <c:v>1.9000000000000001</c:v>
                </c:pt>
                <c:pt idx="2118">
                  <c:v>3.3</c:v>
                </c:pt>
                <c:pt idx="2119">
                  <c:v>2.2999999999999998</c:v>
                </c:pt>
                <c:pt idx="2120">
                  <c:v>2.2000000000000002</c:v>
                </c:pt>
                <c:pt idx="2121">
                  <c:v>2.1</c:v>
                </c:pt>
                <c:pt idx="2122">
                  <c:v>2.1</c:v>
                </c:pt>
                <c:pt idx="2123">
                  <c:v>1.5</c:v>
                </c:pt>
                <c:pt idx="2124">
                  <c:v>1.9000000000000001</c:v>
                </c:pt>
                <c:pt idx="2125">
                  <c:v>2.2000000000000002</c:v>
                </c:pt>
                <c:pt idx="2126">
                  <c:v>2.4</c:v>
                </c:pt>
                <c:pt idx="2127">
                  <c:v>1.8</c:v>
                </c:pt>
                <c:pt idx="2128">
                  <c:v>1.8</c:v>
                </c:pt>
                <c:pt idx="2129">
                  <c:v>1.6</c:v>
                </c:pt>
                <c:pt idx="2130">
                  <c:v>1.8</c:v>
                </c:pt>
                <c:pt idx="2131">
                  <c:v>1.8</c:v>
                </c:pt>
                <c:pt idx="2132">
                  <c:v>2</c:v>
                </c:pt>
                <c:pt idx="2133">
                  <c:v>1.7</c:v>
                </c:pt>
                <c:pt idx="2134">
                  <c:v>2.1</c:v>
                </c:pt>
                <c:pt idx="2135">
                  <c:v>1.5</c:v>
                </c:pt>
                <c:pt idx="2136">
                  <c:v>1.7</c:v>
                </c:pt>
                <c:pt idx="2137">
                  <c:v>1.8</c:v>
                </c:pt>
                <c:pt idx="2138">
                  <c:v>2.8</c:v>
                </c:pt>
                <c:pt idx="2139">
                  <c:v>1.8</c:v>
                </c:pt>
                <c:pt idx="2140">
                  <c:v>3.4</c:v>
                </c:pt>
                <c:pt idx="2141">
                  <c:v>1.7</c:v>
                </c:pt>
                <c:pt idx="2142">
                  <c:v>2.2000000000000002</c:v>
                </c:pt>
                <c:pt idx="2143">
                  <c:v>2.2000000000000002</c:v>
                </c:pt>
                <c:pt idx="2144">
                  <c:v>1.5</c:v>
                </c:pt>
                <c:pt idx="2145">
                  <c:v>1.7</c:v>
                </c:pt>
                <c:pt idx="2146">
                  <c:v>1.4</c:v>
                </c:pt>
                <c:pt idx="2147">
                  <c:v>1.4</c:v>
                </c:pt>
                <c:pt idx="2148">
                  <c:v>2.2999999999999998</c:v>
                </c:pt>
                <c:pt idx="2149">
                  <c:v>2.1</c:v>
                </c:pt>
                <c:pt idx="2150">
                  <c:v>1.5</c:v>
                </c:pt>
                <c:pt idx="2151">
                  <c:v>1.9000000000000001</c:v>
                </c:pt>
                <c:pt idx="2152">
                  <c:v>2.4</c:v>
                </c:pt>
                <c:pt idx="2153">
                  <c:v>1.8</c:v>
                </c:pt>
                <c:pt idx="2154">
                  <c:v>1.6</c:v>
                </c:pt>
                <c:pt idx="2155">
                  <c:v>2.2999999999999998</c:v>
                </c:pt>
                <c:pt idx="2156">
                  <c:v>2</c:v>
                </c:pt>
                <c:pt idx="2157">
                  <c:v>2.1</c:v>
                </c:pt>
                <c:pt idx="2158">
                  <c:v>2.2000000000000002</c:v>
                </c:pt>
                <c:pt idx="2159">
                  <c:v>3.2</c:v>
                </c:pt>
                <c:pt idx="2160">
                  <c:v>2.6</c:v>
                </c:pt>
                <c:pt idx="2161">
                  <c:v>3.3</c:v>
                </c:pt>
                <c:pt idx="2162">
                  <c:v>1.9000000000000001</c:v>
                </c:pt>
                <c:pt idx="2163">
                  <c:v>1.7</c:v>
                </c:pt>
                <c:pt idx="2164">
                  <c:v>1.5</c:v>
                </c:pt>
                <c:pt idx="2165">
                  <c:v>1.9000000000000001</c:v>
                </c:pt>
                <c:pt idx="2166">
                  <c:v>1.7</c:v>
                </c:pt>
                <c:pt idx="2167">
                  <c:v>1.8</c:v>
                </c:pt>
                <c:pt idx="2168">
                  <c:v>1.6</c:v>
                </c:pt>
                <c:pt idx="2169">
                  <c:v>2</c:v>
                </c:pt>
                <c:pt idx="2170">
                  <c:v>2.9</c:v>
                </c:pt>
                <c:pt idx="2171">
                  <c:v>2.1</c:v>
                </c:pt>
                <c:pt idx="2172">
                  <c:v>1.6</c:v>
                </c:pt>
                <c:pt idx="2173">
                  <c:v>1.8</c:v>
                </c:pt>
                <c:pt idx="2174">
                  <c:v>1.5</c:v>
                </c:pt>
                <c:pt idx="2175">
                  <c:v>1.4</c:v>
                </c:pt>
                <c:pt idx="2176">
                  <c:v>0.9</c:v>
                </c:pt>
                <c:pt idx="2177">
                  <c:v>2.2999999999999998</c:v>
                </c:pt>
                <c:pt idx="2178">
                  <c:v>1.3</c:v>
                </c:pt>
                <c:pt idx="2179">
                  <c:v>1.7</c:v>
                </c:pt>
                <c:pt idx="2180">
                  <c:v>1.9000000000000001</c:v>
                </c:pt>
                <c:pt idx="2181">
                  <c:v>1.9000000000000001</c:v>
                </c:pt>
                <c:pt idx="2182">
                  <c:v>1.6</c:v>
                </c:pt>
                <c:pt idx="2183">
                  <c:v>1.6</c:v>
                </c:pt>
                <c:pt idx="2184">
                  <c:v>1.6</c:v>
                </c:pt>
                <c:pt idx="2185">
                  <c:v>2.1</c:v>
                </c:pt>
                <c:pt idx="2186">
                  <c:v>1.4</c:v>
                </c:pt>
                <c:pt idx="2187">
                  <c:v>2.1</c:v>
                </c:pt>
                <c:pt idx="2188">
                  <c:v>2.2999999999999998</c:v>
                </c:pt>
                <c:pt idx="2189">
                  <c:v>1.9000000000000001</c:v>
                </c:pt>
                <c:pt idx="2190">
                  <c:v>1.5</c:v>
                </c:pt>
                <c:pt idx="2191">
                  <c:v>1.6</c:v>
                </c:pt>
                <c:pt idx="2192">
                  <c:v>1.5</c:v>
                </c:pt>
                <c:pt idx="2193">
                  <c:v>2.2000000000000002</c:v>
                </c:pt>
                <c:pt idx="2194">
                  <c:v>1.9000000000000001</c:v>
                </c:pt>
                <c:pt idx="2195">
                  <c:v>2</c:v>
                </c:pt>
                <c:pt idx="2196">
                  <c:v>2.1</c:v>
                </c:pt>
                <c:pt idx="2197">
                  <c:v>1.9000000000000001</c:v>
                </c:pt>
                <c:pt idx="2198">
                  <c:v>1.6</c:v>
                </c:pt>
                <c:pt idx="2199">
                  <c:v>1.4</c:v>
                </c:pt>
                <c:pt idx="2200">
                  <c:v>1.6</c:v>
                </c:pt>
                <c:pt idx="2201">
                  <c:v>1.7</c:v>
                </c:pt>
                <c:pt idx="2202">
                  <c:v>2.1</c:v>
                </c:pt>
                <c:pt idx="2203">
                  <c:v>1.6</c:v>
                </c:pt>
                <c:pt idx="2204">
                  <c:v>2.2999999999999998</c:v>
                </c:pt>
                <c:pt idx="2205">
                  <c:v>2.1</c:v>
                </c:pt>
                <c:pt idx="2206">
                  <c:v>1.4</c:v>
                </c:pt>
                <c:pt idx="2207">
                  <c:v>1.9000000000000001</c:v>
                </c:pt>
                <c:pt idx="2208">
                  <c:v>1.8</c:v>
                </c:pt>
                <c:pt idx="2209">
                  <c:v>2</c:v>
                </c:pt>
                <c:pt idx="2210">
                  <c:v>1.7</c:v>
                </c:pt>
                <c:pt idx="2211">
                  <c:v>1.6</c:v>
                </c:pt>
                <c:pt idx="2212">
                  <c:v>1.3</c:v>
                </c:pt>
                <c:pt idx="2213">
                  <c:v>2.6</c:v>
                </c:pt>
                <c:pt idx="2214">
                  <c:v>1.4</c:v>
                </c:pt>
                <c:pt idx="2215">
                  <c:v>1.8</c:v>
                </c:pt>
                <c:pt idx="2216">
                  <c:v>2.2000000000000002</c:v>
                </c:pt>
                <c:pt idx="2217">
                  <c:v>3.2</c:v>
                </c:pt>
                <c:pt idx="2218">
                  <c:v>1.6</c:v>
                </c:pt>
                <c:pt idx="2219">
                  <c:v>1.7</c:v>
                </c:pt>
                <c:pt idx="2220">
                  <c:v>1.7</c:v>
                </c:pt>
                <c:pt idx="2221">
                  <c:v>2.2999999999999998</c:v>
                </c:pt>
                <c:pt idx="2222">
                  <c:v>2.4</c:v>
                </c:pt>
                <c:pt idx="2223">
                  <c:v>1.1000000000000001</c:v>
                </c:pt>
                <c:pt idx="2224">
                  <c:v>1.6</c:v>
                </c:pt>
                <c:pt idx="2225">
                  <c:v>2.2000000000000002</c:v>
                </c:pt>
                <c:pt idx="2226">
                  <c:v>3.4</c:v>
                </c:pt>
                <c:pt idx="2227">
                  <c:v>1.8</c:v>
                </c:pt>
                <c:pt idx="2228">
                  <c:v>1.6</c:v>
                </c:pt>
                <c:pt idx="2229">
                  <c:v>1.9000000000000001</c:v>
                </c:pt>
                <c:pt idx="2230">
                  <c:v>1.7</c:v>
                </c:pt>
                <c:pt idx="2231">
                  <c:v>1.7</c:v>
                </c:pt>
                <c:pt idx="2232">
                  <c:v>1.7</c:v>
                </c:pt>
                <c:pt idx="2233">
                  <c:v>2.2000000000000002</c:v>
                </c:pt>
                <c:pt idx="2234">
                  <c:v>1.5</c:v>
                </c:pt>
                <c:pt idx="2235">
                  <c:v>2</c:v>
                </c:pt>
                <c:pt idx="2236">
                  <c:v>1.9000000000000001</c:v>
                </c:pt>
                <c:pt idx="2237">
                  <c:v>2.2000000000000002</c:v>
                </c:pt>
                <c:pt idx="2238">
                  <c:v>2.1</c:v>
                </c:pt>
                <c:pt idx="2239">
                  <c:v>2.2999999999999998</c:v>
                </c:pt>
                <c:pt idx="2240">
                  <c:v>1.6</c:v>
                </c:pt>
                <c:pt idx="2241">
                  <c:v>1.3</c:v>
                </c:pt>
                <c:pt idx="2242">
                  <c:v>2.9</c:v>
                </c:pt>
                <c:pt idx="2243">
                  <c:v>1.7</c:v>
                </c:pt>
                <c:pt idx="2244">
                  <c:v>2.1</c:v>
                </c:pt>
                <c:pt idx="2245">
                  <c:v>2.2999999999999998</c:v>
                </c:pt>
                <c:pt idx="2246">
                  <c:v>1.7</c:v>
                </c:pt>
                <c:pt idx="2247">
                  <c:v>1.6</c:v>
                </c:pt>
                <c:pt idx="2248">
                  <c:v>1.8</c:v>
                </c:pt>
                <c:pt idx="2249">
                  <c:v>1.7</c:v>
                </c:pt>
                <c:pt idx="2250">
                  <c:v>1.3</c:v>
                </c:pt>
                <c:pt idx="2251">
                  <c:v>1.9000000000000001</c:v>
                </c:pt>
                <c:pt idx="2252">
                  <c:v>1.9000000000000001</c:v>
                </c:pt>
                <c:pt idx="2253">
                  <c:v>2</c:v>
                </c:pt>
                <c:pt idx="2254">
                  <c:v>2.2000000000000002</c:v>
                </c:pt>
                <c:pt idx="2255">
                  <c:v>2.4</c:v>
                </c:pt>
                <c:pt idx="2256">
                  <c:v>1.8</c:v>
                </c:pt>
                <c:pt idx="2257">
                  <c:v>1.8</c:v>
                </c:pt>
                <c:pt idx="2258">
                  <c:v>1.9000000000000001</c:v>
                </c:pt>
                <c:pt idx="2259">
                  <c:v>2.2000000000000002</c:v>
                </c:pt>
                <c:pt idx="2260">
                  <c:v>2.1</c:v>
                </c:pt>
                <c:pt idx="2261">
                  <c:v>1.8</c:v>
                </c:pt>
                <c:pt idx="2262">
                  <c:v>2.6</c:v>
                </c:pt>
                <c:pt idx="2263">
                  <c:v>1.9000000000000001</c:v>
                </c:pt>
                <c:pt idx="2264">
                  <c:v>1.6</c:v>
                </c:pt>
                <c:pt idx="2265">
                  <c:v>1.8</c:v>
                </c:pt>
                <c:pt idx="2266">
                  <c:v>1.5</c:v>
                </c:pt>
                <c:pt idx="2267">
                  <c:v>1.7</c:v>
                </c:pt>
                <c:pt idx="2268">
                  <c:v>2.4</c:v>
                </c:pt>
                <c:pt idx="2269">
                  <c:v>1.6</c:v>
                </c:pt>
                <c:pt idx="2270">
                  <c:v>2.2000000000000002</c:v>
                </c:pt>
                <c:pt idx="2271">
                  <c:v>2.2000000000000002</c:v>
                </c:pt>
                <c:pt idx="2272">
                  <c:v>1.7</c:v>
                </c:pt>
                <c:pt idx="2273">
                  <c:v>1.3</c:v>
                </c:pt>
                <c:pt idx="2274">
                  <c:v>1.8</c:v>
                </c:pt>
                <c:pt idx="2275">
                  <c:v>1.9000000000000001</c:v>
                </c:pt>
                <c:pt idx="2276">
                  <c:v>1.4</c:v>
                </c:pt>
                <c:pt idx="2277">
                  <c:v>1.3</c:v>
                </c:pt>
                <c:pt idx="2278">
                  <c:v>1.8</c:v>
                </c:pt>
                <c:pt idx="2279">
                  <c:v>2</c:v>
                </c:pt>
                <c:pt idx="2280">
                  <c:v>1.4</c:v>
                </c:pt>
                <c:pt idx="2281">
                  <c:v>1.9000000000000001</c:v>
                </c:pt>
                <c:pt idx="2282">
                  <c:v>1.9000000000000001</c:v>
                </c:pt>
                <c:pt idx="2283">
                  <c:v>1.6</c:v>
                </c:pt>
                <c:pt idx="2284">
                  <c:v>0.9</c:v>
                </c:pt>
                <c:pt idx="2285">
                  <c:v>2.2000000000000002</c:v>
                </c:pt>
                <c:pt idx="2286">
                  <c:v>2.4</c:v>
                </c:pt>
                <c:pt idx="2287">
                  <c:v>2</c:v>
                </c:pt>
                <c:pt idx="2288">
                  <c:v>1.8</c:v>
                </c:pt>
                <c:pt idx="2289">
                  <c:v>1.4</c:v>
                </c:pt>
                <c:pt idx="2290">
                  <c:v>1.6</c:v>
                </c:pt>
                <c:pt idx="2291">
                  <c:v>1.4</c:v>
                </c:pt>
                <c:pt idx="2292">
                  <c:v>1.8</c:v>
                </c:pt>
                <c:pt idx="2293">
                  <c:v>1.7</c:v>
                </c:pt>
                <c:pt idx="2294">
                  <c:v>1.7</c:v>
                </c:pt>
                <c:pt idx="2295">
                  <c:v>2.8</c:v>
                </c:pt>
                <c:pt idx="2296">
                  <c:v>3.2</c:v>
                </c:pt>
                <c:pt idx="2297">
                  <c:v>2.5</c:v>
                </c:pt>
                <c:pt idx="2298">
                  <c:v>1.6</c:v>
                </c:pt>
                <c:pt idx="2299">
                  <c:v>3.6</c:v>
                </c:pt>
                <c:pt idx="2300">
                  <c:v>2.1</c:v>
                </c:pt>
                <c:pt idx="2301">
                  <c:v>2.1</c:v>
                </c:pt>
                <c:pt idx="2302">
                  <c:v>2.4</c:v>
                </c:pt>
                <c:pt idx="2303">
                  <c:v>3.1</c:v>
                </c:pt>
                <c:pt idx="2304">
                  <c:v>2.1</c:v>
                </c:pt>
                <c:pt idx="2305">
                  <c:v>1.4</c:v>
                </c:pt>
                <c:pt idx="2306">
                  <c:v>4.0999999999999996</c:v>
                </c:pt>
                <c:pt idx="2307">
                  <c:v>1.3</c:v>
                </c:pt>
                <c:pt idx="2308">
                  <c:v>3.9</c:v>
                </c:pt>
                <c:pt idx="2309">
                  <c:v>2.2999999999999998</c:v>
                </c:pt>
                <c:pt idx="2310">
                  <c:v>2.2000000000000002</c:v>
                </c:pt>
                <c:pt idx="2311">
                  <c:v>2.8</c:v>
                </c:pt>
                <c:pt idx="2312">
                  <c:v>2.7</c:v>
                </c:pt>
                <c:pt idx="2313">
                  <c:v>1.7</c:v>
                </c:pt>
                <c:pt idx="2314">
                  <c:v>2.2999999999999998</c:v>
                </c:pt>
                <c:pt idx="2315">
                  <c:v>2.2000000000000002</c:v>
                </c:pt>
                <c:pt idx="2316">
                  <c:v>1.9000000000000001</c:v>
                </c:pt>
                <c:pt idx="2317">
                  <c:v>1.5</c:v>
                </c:pt>
                <c:pt idx="2318">
                  <c:v>1.3</c:v>
                </c:pt>
                <c:pt idx="2319">
                  <c:v>1.9000000000000001</c:v>
                </c:pt>
                <c:pt idx="2320">
                  <c:v>1.8</c:v>
                </c:pt>
                <c:pt idx="2321">
                  <c:v>1.9000000000000001</c:v>
                </c:pt>
                <c:pt idx="2322">
                  <c:v>2.6</c:v>
                </c:pt>
                <c:pt idx="2323">
                  <c:v>2.6</c:v>
                </c:pt>
                <c:pt idx="2324">
                  <c:v>1.4</c:v>
                </c:pt>
                <c:pt idx="2325">
                  <c:v>2.8</c:v>
                </c:pt>
                <c:pt idx="2326">
                  <c:v>1.9000000000000001</c:v>
                </c:pt>
                <c:pt idx="2327">
                  <c:v>2.4</c:v>
                </c:pt>
                <c:pt idx="2328">
                  <c:v>3.2</c:v>
                </c:pt>
                <c:pt idx="2329">
                  <c:v>2.1</c:v>
                </c:pt>
                <c:pt idx="2330">
                  <c:v>2.1</c:v>
                </c:pt>
                <c:pt idx="2331">
                  <c:v>2.2000000000000002</c:v>
                </c:pt>
                <c:pt idx="2332">
                  <c:v>1.5</c:v>
                </c:pt>
                <c:pt idx="2333">
                  <c:v>2.6</c:v>
                </c:pt>
                <c:pt idx="2334">
                  <c:v>3.1</c:v>
                </c:pt>
                <c:pt idx="2335">
                  <c:v>2.7</c:v>
                </c:pt>
                <c:pt idx="2336">
                  <c:v>2.1</c:v>
                </c:pt>
                <c:pt idx="2337">
                  <c:v>2.2999999999999998</c:v>
                </c:pt>
                <c:pt idx="2338">
                  <c:v>3.9</c:v>
                </c:pt>
                <c:pt idx="2339">
                  <c:v>1.8</c:v>
                </c:pt>
                <c:pt idx="2340">
                  <c:v>1.7</c:v>
                </c:pt>
                <c:pt idx="2341">
                  <c:v>2.2000000000000002</c:v>
                </c:pt>
                <c:pt idx="2342">
                  <c:v>2</c:v>
                </c:pt>
                <c:pt idx="2343">
                  <c:v>2.2999999999999998</c:v>
                </c:pt>
                <c:pt idx="2344">
                  <c:v>3.1</c:v>
                </c:pt>
                <c:pt idx="2345">
                  <c:v>1</c:v>
                </c:pt>
                <c:pt idx="2346">
                  <c:v>2.7</c:v>
                </c:pt>
                <c:pt idx="2347">
                  <c:v>2.8</c:v>
                </c:pt>
                <c:pt idx="2348">
                  <c:v>1.1000000000000001</c:v>
                </c:pt>
                <c:pt idx="2349">
                  <c:v>1.1000000000000001</c:v>
                </c:pt>
                <c:pt idx="2350">
                  <c:v>1.9000000000000001</c:v>
                </c:pt>
                <c:pt idx="2351">
                  <c:v>1.7</c:v>
                </c:pt>
                <c:pt idx="2352">
                  <c:v>1.7</c:v>
                </c:pt>
                <c:pt idx="2353">
                  <c:v>1.1000000000000001</c:v>
                </c:pt>
                <c:pt idx="2354">
                  <c:v>2.8</c:v>
                </c:pt>
                <c:pt idx="2355">
                  <c:v>1.1000000000000001</c:v>
                </c:pt>
                <c:pt idx="2356">
                  <c:v>1.9000000000000001</c:v>
                </c:pt>
                <c:pt idx="2357">
                  <c:v>2.2999999999999998</c:v>
                </c:pt>
                <c:pt idx="2358">
                  <c:v>2.2999999999999998</c:v>
                </c:pt>
                <c:pt idx="2359">
                  <c:v>2.7</c:v>
                </c:pt>
                <c:pt idx="2360">
                  <c:v>1</c:v>
                </c:pt>
                <c:pt idx="2361">
                  <c:v>2.7</c:v>
                </c:pt>
                <c:pt idx="2362">
                  <c:v>2.1</c:v>
                </c:pt>
                <c:pt idx="2363">
                  <c:v>1.6</c:v>
                </c:pt>
                <c:pt idx="2364">
                  <c:v>1.4</c:v>
                </c:pt>
                <c:pt idx="2365">
                  <c:v>2.1</c:v>
                </c:pt>
                <c:pt idx="2366">
                  <c:v>1.8</c:v>
                </c:pt>
                <c:pt idx="2367">
                  <c:v>2.5</c:v>
                </c:pt>
                <c:pt idx="2368">
                  <c:v>1.5</c:v>
                </c:pt>
                <c:pt idx="2369">
                  <c:v>0.9</c:v>
                </c:pt>
                <c:pt idx="2370">
                  <c:v>1.7</c:v>
                </c:pt>
                <c:pt idx="2371">
                  <c:v>1.1000000000000001</c:v>
                </c:pt>
                <c:pt idx="2372">
                  <c:v>2.2999999999999998</c:v>
                </c:pt>
                <c:pt idx="2373">
                  <c:v>1</c:v>
                </c:pt>
                <c:pt idx="2374">
                  <c:v>3.9</c:v>
                </c:pt>
                <c:pt idx="2375">
                  <c:v>1.8</c:v>
                </c:pt>
                <c:pt idx="2376">
                  <c:v>2.2999999999999998</c:v>
                </c:pt>
                <c:pt idx="2377">
                  <c:v>2</c:v>
                </c:pt>
                <c:pt idx="2378">
                  <c:v>1.5</c:v>
                </c:pt>
                <c:pt idx="2379">
                  <c:v>1.4</c:v>
                </c:pt>
                <c:pt idx="2380">
                  <c:v>1.7</c:v>
                </c:pt>
                <c:pt idx="2381">
                  <c:v>1.8</c:v>
                </c:pt>
                <c:pt idx="2382">
                  <c:v>2.2999999999999998</c:v>
                </c:pt>
                <c:pt idx="2383">
                  <c:v>1.3</c:v>
                </c:pt>
                <c:pt idx="2384">
                  <c:v>1.2</c:v>
                </c:pt>
                <c:pt idx="2385">
                  <c:v>1.7</c:v>
                </c:pt>
                <c:pt idx="2386">
                  <c:v>1.7</c:v>
                </c:pt>
                <c:pt idx="2387">
                  <c:v>2.1</c:v>
                </c:pt>
                <c:pt idx="2388">
                  <c:v>1.3</c:v>
                </c:pt>
                <c:pt idx="2389">
                  <c:v>2.2000000000000002</c:v>
                </c:pt>
                <c:pt idx="2390">
                  <c:v>0.8</c:v>
                </c:pt>
                <c:pt idx="2391">
                  <c:v>1.9000000000000001</c:v>
                </c:pt>
                <c:pt idx="2392">
                  <c:v>1.8</c:v>
                </c:pt>
                <c:pt idx="2393">
                  <c:v>2.4</c:v>
                </c:pt>
                <c:pt idx="2394">
                  <c:v>2.2999999999999998</c:v>
                </c:pt>
                <c:pt idx="2395">
                  <c:v>1.4</c:v>
                </c:pt>
                <c:pt idx="2396">
                  <c:v>1.8</c:v>
                </c:pt>
                <c:pt idx="2397">
                  <c:v>2.1</c:v>
                </c:pt>
                <c:pt idx="2398">
                  <c:v>1.6</c:v>
                </c:pt>
                <c:pt idx="2399">
                  <c:v>2.2999999999999998</c:v>
                </c:pt>
                <c:pt idx="2400">
                  <c:v>1.8</c:v>
                </c:pt>
                <c:pt idx="2401">
                  <c:v>2</c:v>
                </c:pt>
                <c:pt idx="2402">
                  <c:v>1.8</c:v>
                </c:pt>
                <c:pt idx="2403">
                  <c:v>1.7</c:v>
                </c:pt>
                <c:pt idx="2404">
                  <c:v>2.2999999999999998</c:v>
                </c:pt>
                <c:pt idx="2405">
                  <c:v>2.1</c:v>
                </c:pt>
                <c:pt idx="2406">
                  <c:v>1.9000000000000001</c:v>
                </c:pt>
                <c:pt idx="2407">
                  <c:v>1.6</c:v>
                </c:pt>
                <c:pt idx="2408">
                  <c:v>0.8</c:v>
                </c:pt>
                <c:pt idx="2409">
                  <c:v>2.2000000000000002</c:v>
                </c:pt>
                <c:pt idx="2410">
                  <c:v>2</c:v>
                </c:pt>
                <c:pt idx="2411">
                  <c:v>2.1</c:v>
                </c:pt>
                <c:pt idx="2412">
                  <c:v>1.8</c:v>
                </c:pt>
                <c:pt idx="2413">
                  <c:v>1.9000000000000001</c:v>
                </c:pt>
                <c:pt idx="2414">
                  <c:v>2.2000000000000002</c:v>
                </c:pt>
                <c:pt idx="2415">
                  <c:v>1.2</c:v>
                </c:pt>
                <c:pt idx="2416">
                  <c:v>3.1</c:v>
                </c:pt>
                <c:pt idx="2417">
                  <c:v>1.8</c:v>
                </c:pt>
                <c:pt idx="2418">
                  <c:v>1.8</c:v>
                </c:pt>
                <c:pt idx="2419">
                  <c:v>1.7</c:v>
                </c:pt>
                <c:pt idx="2420">
                  <c:v>1.7</c:v>
                </c:pt>
                <c:pt idx="2421">
                  <c:v>2.2000000000000002</c:v>
                </c:pt>
                <c:pt idx="2422">
                  <c:v>2.2000000000000002</c:v>
                </c:pt>
                <c:pt idx="2423">
                  <c:v>1.8</c:v>
                </c:pt>
                <c:pt idx="2424">
                  <c:v>1.2</c:v>
                </c:pt>
                <c:pt idx="2425">
                  <c:v>2.1</c:v>
                </c:pt>
                <c:pt idx="2426">
                  <c:v>2.1</c:v>
                </c:pt>
                <c:pt idx="2427">
                  <c:v>1.2</c:v>
                </c:pt>
                <c:pt idx="2428">
                  <c:v>1.1000000000000001</c:v>
                </c:pt>
                <c:pt idx="2429">
                  <c:v>1.4</c:v>
                </c:pt>
                <c:pt idx="2430">
                  <c:v>2</c:v>
                </c:pt>
                <c:pt idx="2431">
                  <c:v>1.2</c:v>
                </c:pt>
                <c:pt idx="2432">
                  <c:v>2</c:v>
                </c:pt>
                <c:pt idx="2433">
                  <c:v>3.8</c:v>
                </c:pt>
                <c:pt idx="2434">
                  <c:v>2.7</c:v>
                </c:pt>
                <c:pt idx="2435">
                  <c:v>2.1</c:v>
                </c:pt>
                <c:pt idx="2436">
                  <c:v>1.7</c:v>
                </c:pt>
                <c:pt idx="2437">
                  <c:v>2.7</c:v>
                </c:pt>
                <c:pt idx="2438">
                  <c:v>1.7</c:v>
                </c:pt>
                <c:pt idx="2439">
                  <c:v>2.1</c:v>
                </c:pt>
                <c:pt idx="2440">
                  <c:v>1.7</c:v>
                </c:pt>
                <c:pt idx="2441">
                  <c:v>1.9000000000000001</c:v>
                </c:pt>
                <c:pt idx="2442">
                  <c:v>1.1000000000000001</c:v>
                </c:pt>
                <c:pt idx="2443">
                  <c:v>1.3</c:v>
                </c:pt>
                <c:pt idx="2444">
                  <c:v>1.9000000000000001</c:v>
                </c:pt>
                <c:pt idx="2445">
                  <c:v>1.7</c:v>
                </c:pt>
                <c:pt idx="2446">
                  <c:v>1.6</c:v>
                </c:pt>
                <c:pt idx="2447">
                  <c:v>2.6</c:v>
                </c:pt>
                <c:pt idx="2448">
                  <c:v>2</c:v>
                </c:pt>
                <c:pt idx="2449">
                  <c:v>1.3</c:v>
                </c:pt>
                <c:pt idx="2450">
                  <c:v>1.4</c:v>
                </c:pt>
                <c:pt idx="2451">
                  <c:v>1.7</c:v>
                </c:pt>
                <c:pt idx="2452">
                  <c:v>1.8</c:v>
                </c:pt>
                <c:pt idx="2453">
                  <c:v>2.2000000000000002</c:v>
                </c:pt>
                <c:pt idx="2454">
                  <c:v>1.4</c:v>
                </c:pt>
                <c:pt idx="2455">
                  <c:v>1.9000000000000001</c:v>
                </c:pt>
                <c:pt idx="2456">
                  <c:v>1.7</c:v>
                </c:pt>
                <c:pt idx="2457">
                  <c:v>1.9000000000000001</c:v>
                </c:pt>
                <c:pt idx="2458">
                  <c:v>2.2999999999999998</c:v>
                </c:pt>
                <c:pt idx="2459">
                  <c:v>2.2000000000000002</c:v>
                </c:pt>
                <c:pt idx="2460">
                  <c:v>1.6</c:v>
                </c:pt>
                <c:pt idx="2461">
                  <c:v>1.7</c:v>
                </c:pt>
                <c:pt idx="2462">
                  <c:v>2.2000000000000002</c:v>
                </c:pt>
                <c:pt idx="2463">
                  <c:v>1.8</c:v>
                </c:pt>
                <c:pt idx="2464">
                  <c:v>2.1</c:v>
                </c:pt>
                <c:pt idx="2465">
                  <c:v>1.7</c:v>
                </c:pt>
                <c:pt idx="2466">
                  <c:v>2.2000000000000002</c:v>
                </c:pt>
                <c:pt idx="2467">
                  <c:v>2.2000000000000002</c:v>
                </c:pt>
                <c:pt idx="2468">
                  <c:v>2.9</c:v>
                </c:pt>
                <c:pt idx="2469">
                  <c:v>1.9000000000000001</c:v>
                </c:pt>
                <c:pt idx="2470">
                  <c:v>0.8</c:v>
                </c:pt>
                <c:pt idx="2471">
                  <c:v>1.9000000000000001</c:v>
                </c:pt>
                <c:pt idx="2472">
                  <c:v>1.8</c:v>
                </c:pt>
                <c:pt idx="2473">
                  <c:v>2.1</c:v>
                </c:pt>
                <c:pt idx="2474">
                  <c:v>2.2999999999999998</c:v>
                </c:pt>
                <c:pt idx="2475">
                  <c:v>2.7</c:v>
                </c:pt>
                <c:pt idx="2476">
                  <c:v>2.2999999999999998</c:v>
                </c:pt>
                <c:pt idx="2477">
                  <c:v>1.9000000000000001</c:v>
                </c:pt>
                <c:pt idx="2478">
                  <c:v>2.2000000000000002</c:v>
                </c:pt>
                <c:pt idx="2479">
                  <c:v>2.2000000000000002</c:v>
                </c:pt>
                <c:pt idx="2480">
                  <c:v>2.2000000000000002</c:v>
                </c:pt>
                <c:pt idx="2481">
                  <c:v>0.8</c:v>
                </c:pt>
                <c:pt idx="2482">
                  <c:v>1.6</c:v>
                </c:pt>
                <c:pt idx="2483">
                  <c:v>1.8</c:v>
                </c:pt>
                <c:pt idx="2484">
                  <c:v>1.7</c:v>
                </c:pt>
                <c:pt idx="2485">
                  <c:v>1.7</c:v>
                </c:pt>
                <c:pt idx="2486">
                  <c:v>1.6</c:v>
                </c:pt>
                <c:pt idx="2487">
                  <c:v>1.4</c:v>
                </c:pt>
                <c:pt idx="2488">
                  <c:v>1.2</c:v>
                </c:pt>
                <c:pt idx="2489">
                  <c:v>1.9000000000000001</c:v>
                </c:pt>
                <c:pt idx="2490">
                  <c:v>1.7</c:v>
                </c:pt>
                <c:pt idx="2491">
                  <c:v>1.8</c:v>
                </c:pt>
                <c:pt idx="2492">
                  <c:v>1.7</c:v>
                </c:pt>
                <c:pt idx="2493">
                  <c:v>2.2999999999999998</c:v>
                </c:pt>
                <c:pt idx="2494">
                  <c:v>1.8</c:v>
                </c:pt>
                <c:pt idx="2495">
                  <c:v>2.1</c:v>
                </c:pt>
                <c:pt idx="2496">
                  <c:v>2.2999999999999998</c:v>
                </c:pt>
                <c:pt idx="2497">
                  <c:v>1.6</c:v>
                </c:pt>
                <c:pt idx="2498">
                  <c:v>1.7</c:v>
                </c:pt>
                <c:pt idx="2499">
                  <c:v>2.7</c:v>
                </c:pt>
                <c:pt idx="2500">
                  <c:v>2</c:v>
                </c:pt>
                <c:pt idx="2501">
                  <c:v>1.7</c:v>
                </c:pt>
                <c:pt idx="2502">
                  <c:v>1.6</c:v>
                </c:pt>
                <c:pt idx="2503">
                  <c:v>2.2000000000000002</c:v>
                </c:pt>
                <c:pt idx="2504">
                  <c:v>1.9000000000000001</c:v>
                </c:pt>
                <c:pt idx="2505">
                  <c:v>2.6</c:v>
                </c:pt>
                <c:pt idx="2506">
                  <c:v>2.1</c:v>
                </c:pt>
                <c:pt idx="2507">
                  <c:v>1.5</c:v>
                </c:pt>
                <c:pt idx="2508">
                  <c:v>1.5</c:v>
                </c:pt>
                <c:pt idx="2509">
                  <c:v>1.9000000000000001</c:v>
                </c:pt>
                <c:pt idx="2510">
                  <c:v>1.4</c:v>
                </c:pt>
                <c:pt idx="2511">
                  <c:v>2</c:v>
                </c:pt>
                <c:pt idx="2512">
                  <c:v>1.4</c:v>
                </c:pt>
                <c:pt idx="2513">
                  <c:v>1.7</c:v>
                </c:pt>
                <c:pt idx="2514">
                  <c:v>3.5</c:v>
                </c:pt>
                <c:pt idx="2515">
                  <c:v>2.2999999999999998</c:v>
                </c:pt>
                <c:pt idx="2516">
                  <c:v>1.6</c:v>
                </c:pt>
                <c:pt idx="2517">
                  <c:v>3.1</c:v>
                </c:pt>
                <c:pt idx="2518">
                  <c:v>1.9000000000000001</c:v>
                </c:pt>
                <c:pt idx="2519">
                  <c:v>1.4</c:v>
                </c:pt>
                <c:pt idx="2520">
                  <c:v>1.7</c:v>
                </c:pt>
                <c:pt idx="2521">
                  <c:v>3.3</c:v>
                </c:pt>
                <c:pt idx="2522">
                  <c:v>2.2999999999999998</c:v>
                </c:pt>
                <c:pt idx="2523">
                  <c:v>1.3</c:v>
                </c:pt>
                <c:pt idx="2524">
                  <c:v>2.1</c:v>
                </c:pt>
                <c:pt idx="2525">
                  <c:v>1.5</c:v>
                </c:pt>
                <c:pt idx="2526">
                  <c:v>1.8</c:v>
                </c:pt>
                <c:pt idx="2527">
                  <c:v>1.5</c:v>
                </c:pt>
                <c:pt idx="2528">
                  <c:v>2.1</c:v>
                </c:pt>
                <c:pt idx="2529">
                  <c:v>1.6</c:v>
                </c:pt>
                <c:pt idx="2530">
                  <c:v>1.4</c:v>
                </c:pt>
                <c:pt idx="2531">
                  <c:v>2.2000000000000002</c:v>
                </c:pt>
                <c:pt idx="2532">
                  <c:v>2</c:v>
                </c:pt>
                <c:pt idx="2533">
                  <c:v>2.1</c:v>
                </c:pt>
                <c:pt idx="2534">
                  <c:v>1.7</c:v>
                </c:pt>
                <c:pt idx="2535">
                  <c:v>1.1000000000000001</c:v>
                </c:pt>
                <c:pt idx="2536">
                  <c:v>2.2000000000000002</c:v>
                </c:pt>
                <c:pt idx="2537">
                  <c:v>1.9000000000000001</c:v>
                </c:pt>
                <c:pt idx="2538">
                  <c:v>1.3</c:v>
                </c:pt>
                <c:pt idx="2539">
                  <c:v>1.8</c:v>
                </c:pt>
                <c:pt idx="2540">
                  <c:v>1.6</c:v>
                </c:pt>
                <c:pt idx="2541">
                  <c:v>2.4</c:v>
                </c:pt>
                <c:pt idx="2542">
                  <c:v>2.2999999999999998</c:v>
                </c:pt>
                <c:pt idx="2543">
                  <c:v>1.5</c:v>
                </c:pt>
                <c:pt idx="2544">
                  <c:v>1.9000000000000001</c:v>
                </c:pt>
                <c:pt idx="2545">
                  <c:v>1.8</c:v>
                </c:pt>
                <c:pt idx="2546">
                  <c:v>2.2000000000000002</c:v>
                </c:pt>
                <c:pt idx="2547">
                  <c:v>1.6</c:v>
                </c:pt>
                <c:pt idx="2548">
                  <c:v>2.2999999999999998</c:v>
                </c:pt>
                <c:pt idx="2549">
                  <c:v>1.6</c:v>
                </c:pt>
                <c:pt idx="2550">
                  <c:v>2.2999999999999998</c:v>
                </c:pt>
                <c:pt idx="2551">
                  <c:v>2.1</c:v>
                </c:pt>
                <c:pt idx="2552">
                  <c:v>2.2999999999999998</c:v>
                </c:pt>
                <c:pt idx="2553">
                  <c:v>1.3</c:v>
                </c:pt>
                <c:pt idx="2554">
                  <c:v>1.8</c:v>
                </c:pt>
                <c:pt idx="2555">
                  <c:v>2.1</c:v>
                </c:pt>
                <c:pt idx="2556">
                  <c:v>1.7</c:v>
                </c:pt>
                <c:pt idx="2557">
                  <c:v>2.2000000000000002</c:v>
                </c:pt>
                <c:pt idx="2558">
                  <c:v>3.3</c:v>
                </c:pt>
                <c:pt idx="2559">
                  <c:v>1.2</c:v>
                </c:pt>
                <c:pt idx="2560">
                  <c:v>1.3</c:v>
                </c:pt>
                <c:pt idx="2561">
                  <c:v>2</c:v>
                </c:pt>
                <c:pt idx="2562">
                  <c:v>1.9000000000000001</c:v>
                </c:pt>
                <c:pt idx="2563">
                  <c:v>1.3</c:v>
                </c:pt>
                <c:pt idx="2564">
                  <c:v>1.4</c:v>
                </c:pt>
                <c:pt idx="2565">
                  <c:v>1.4</c:v>
                </c:pt>
                <c:pt idx="2566">
                  <c:v>1.7</c:v>
                </c:pt>
                <c:pt idx="2567">
                  <c:v>1.9000000000000001</c:v>
                </c:pt>
                <c:pt idx="2568">
                  <c:v>1.6</c:v>
                </c:pt>
                <c:pt idx="2569">
                  <c:v>1.7</c:v>
                </c:pt>
                <c:pt idx="2570">
                  <c:v>2.1</c:v>
                </c:pt>
                <c:pt idx="2571">
                  <c:v>1.7</c:v>
                </c:pt>
                <c:pt idx="2572">
                  <c:v>1.9000000000000001</c:v>
                </c:pt>
                <c:pt idx="2573">
                  <c:v>1.2</c:v>
                </c:pt>
                <c:pt idx="2574">
                  <c:v>2.4</c:v>
                </c:pt>
                <c:pt idx="2575">
                  <c:v>1.5</c:v>
                </c:pt>
                <c:pt idx="2576">
                  <c:v>1.9000000000000001</c:v>
                </c:pt>
                <c:pt idx="2577">
                  <c:v>2.1</c:v>
                </c:pt>
                <c:pt idx="2578">
                  <c:v>1</c:v>
                </c:pt>
                <c:pt idx="2579">
                  <c:v>2.1</c:v>
                </c:pt>
                <c:pt idx="2580">
                  <c:v>2.2999999999999998</c:v>
                </c:pt>
                <c:pt idx="2581">
                  <c:v>1.8</c:v>
                </c:pt>
                <c:pt idx="2582">
                  <c:v>1.7</c:v>
                </c:pt>
                <c:pt idx="2583">
                  <c:v>2.2000000000000002</c:v>
                </c:pt>
                <c:pt idx="2584">
                  <c:v>1.4</c:v>
                </c:pt>
                <c:pt idx="2585">
                  <c:v>1.7</c:v>
                </c:pt>
                <c:pt idx="2586">
                  <c:v>1.4</c:v>
                </c:pt>
                <c:pt idx="2587">
                  <c:v>2.1</c:v>
                </c:pt>
                <c:pt idx="2588">
                  <c:v>2.2999999999999998</c:v>
                </c:pt>
                <c:pt idx="2589">
                  <c:v>2.2000000000000002</c:v>
                </c:pt>
                <c:pt idx="2590">
                  <c:v>2.5</c:v>
                </c:pt>
                <c:pt idx="2591">
                  <c:v>2.1</c:v>
                </c:pt>
                <c:pt idx="2592">
                  <c:v>2.2000000000000002</c:v>
                </c:pt>
                <c:pt idx="2593">
                  <c:v>1.4</c:v>
                </c:pt>
                <c:pt idx="2594">
                  <c:v>2.1</c:v>
                </c:pt>
                <c:pt idx="2595">
                  <c:v>2.8</c:v>
                </c:pt>
                <c:pt idx="2596">
                  <c:v>2.7</c:v>
                </c:pt>
                <c:pt idx="2597">
                  <c:v>1</c:v>
                </c:pt>
                <c:pt idx="2598">
                  <c:v>1.8</c:v>
                </c:pt>
                <c:pt idx="2599">
                  <c:v>4.0999999999999996</c:v>
                </c:pt>
                <c:pt idx="2600">
                  <c:v>3.8</c:v>
                </c:pt>
                <c:pt idx="2601">
                  <c:v>3.3</c:v>
                </c:pt>
                <c:pt idx="2602">
                  <c:v>1.9000000000000001</c:v>
                </c:pt>
                <c:pt idx="2603">
                  <c:v>2.2999999999999998</c:v>
                </c:pt>
                <c:pt idx="2604">
                  <c:v>2.1</c:v>
                </c:pt>
                <c:pt idx="2605">
                  <c:v>2.2999999999999998</c:v>
                </c:pt>
                <c:pt idx="2606">
                  <c:v>2.8</c:v>
                </c:pt>
                <c:pt idx="2607">
                  <c:v>2.8</c:v>
                </c:pt>
                <c:pt idx="2608">
                  <c:v>2.1</c:v>
                </c:pt>
                <c:pt idx="2609">
                  <c:v>2</c:v>
                </c:pt>
                <c:pt idx="2610">
                  <c:v>1.6</c:v>
                </c:pt>
                <c:pt idx="2611">
                  <c:v>2.6</c:v>
                </c:pt>
                <c:pt idx="2612">
                  <c:v>1.8</c:v>
                </c:pt>
                <c:pt idx="2613">
                  <c:v>1.7</c:v>
                </c:pt>
                <c:pt idx="2614">
                  <c:v>2.2000000000000002</c:v>
                </c:pt>
                <c:pt idx="2615">
                  <c:v>2.2000000000000002</c:v>
                </c:pt>
                <c:pt idx="2616">
                  <c:v>1.4</c:v>
                </c:pt>
                <c:pt idx="2617">
                  <c:v>2</c:v>
                </c:pt>
                <c:pt idx="2618">
                  <c:v>1.8</c:v>
                </c:pt>
                <c:pt idx="2619">
                  <c:v>2.1</c:v>
                </c:pt>
                <c:pt idx="2620">
                  <c:v>2.1</c:v>
                </c:pt>
                <c:pt idx="2621">
                  <c:v>2.1</c:v>
                </c:pt>
                <c:pt idx="2622">
                  <c:v>1.4</c:v>
                </c:pt>
                <c:pt idx="2623">
                  <c:v>2.4</c:v>
                </c:pt>
                <c:pt idx="2624">
                  <c:v>1.9000000000000001</c:v>
                </c:pt>
                <c:pt idx="2625">
                  <c:v>1.3</c:v>
                </c:pt>
                <c:pt idx="2626">
                  <c:v>1.3</c:v>
                </c:pt>
                <c:pt idx="2627">
                  <c:v>2.1</c:v>
                </c:pt>
                <c:pt idx="2628">
                  <c:v>2.7</c:v>
                </c:pt>
                <c:pt idx="2629">
                  <c:v>2.2000000000000002</c:v>
                </c:pt>
                <c:pt idx="2630">
                  <c:v>1.9000000000000001</c:v>
                </c:pt>
                <c:pt idx="2631">
                  <c:v>1.4</c:v>
                </c:pt>
                <c:pt idx="2632">
                  <c:v>1.7</c:v>
                </c:pt>
                <c:pt idx="2633">
                  <c:v>1.8</c:v>
                </c:pt>
                <c:pt idx="2634">
                  <c:v>2.4</c:v>
                </c:pt>
                <c:pt idx="2635">
                  <c:v>2</c:v>
                </c:pt>
                <c:pt idx="2636">
                  <c:v>2.2000000000000002</c:v>
                </c:pt>
                <c:pt idx="2637">
                  <c:v>2.2000000000000002</c:v>
                </c:pt>
                <c:pt idx="2638">
                  <c:v>2.2000000000000002</c:v>
                </c:pt>
                <c:pt idx="2639">
                  <c:v>1.9000000000000001</c:v>
                </c:pt>
                <c:pt idx="2640">
                  <c:v>2.2000000000000002</c:v>
                </c:pt>
                <c:pt idx="2641">
                  <c:v>1.8</c:v>
                </c:pt>
                <c:pt idx="2642">
                  <c:v>1.3</c:v>
                </c:pt>
                <c:pt idx="2643">
                  <c:v>1.9000000000000001</c:v>
                </c:pt>
                <c:pt idx="2644">
                  <c:v>1.4</c:v>
                </c:pt>
                <c:pt idx="2645">
                  <c:v>2.2999999999999998</c:v>
                </c:pt>
                <c:pt idx="2646">
                  <c:v>2</c:v>
                </c:pt>
                <c:pt idx="2647">
                  <c:v>2.7</c:v>
                </c:pt>
                <c:pt idx="2648">
                  <c:v>2.2999999999999998</c:v>
                </c:pt>
                <c:pt idx="2649">
                  <c:v>1.7</c:v>
                </c:pt>
                <c:pt idx="2650">
                  <c:v>1.9000000000000001</c:v>
                </c:pt>
                <c:pt idx="2651">
                  <c:v>1.6</c:v>
                </c:pt>
                <c:pt idx="2652">
                  <c:v>1.5</c:v>
                </c:pt>
                <c:pt idx="2653">
                  <c:v>3.5</c:v>
                </c:pt>
                <c:pt idx="2654">
                  <c:v>1.4</c:v>
                </c:pt>
                <c:pt idx="2655">
                  <c:v>2.2000000000000002</c:v>
                </c:pt>
                <c:pt idx="2656">
                  <c:v>1.9000000000000001</c:v>
                </c:pt>
                <c:pt idx="2657">
                  <c:v>1.5</c:v>
                </c:pt>
                <c:pt idx="2658">
                  <c:v>2.1</c:v>
                </c:pt>
                <c:pt idx="2659">
                  <c:v>1.8</c:v>
                </c:pt>
                <c:pt idx="2660">
                  <c:v>1.8</c:v>
                </c:pt>
                <c:pt idx="2661">
                  <c:v>1.4</c:v>
                </c:pt>
                <c:pt idx="2662">
                  <c:v>1.7</c:v>
                </c:pt>
                <c:pt idx="2663">
                  <c:v>2.2000000000000002</c:v>
                </c:pt>
                <c:pt idx="2664">
                  <c:v>1.9000000000000001</c:v>
                </c:pt>
                <c:pt idx="2665">
                  <c:v>1.6</c:v>
                </c:pt>
                <c:pt idx="2666">
                  <c:v>2.1</c:v>
                </c:pt>
                <c:pt idx="2667">
                  <c:v>1.5</c:v>
                </c:pt>
                <c:pt idx="2668">
                  <c:v>2.6</c:v>
                </c:pt>
                <c:pt idx="2669">
                  <c:v>2.4</c:v>
                </c:pt>
                <c:pt idx="2670">
                  <c:v>2.2999999999999998</c:v>
                </c:pt>
                <c:pt idx="2671">
                  <c:v>2.1</c:v>
                </c:pt>
                <c:pt idx="2672">
                  <c:v>1.7</c:v>
                </c:pt>
                <c:pt idx="2673">
                  <c:v>1.1000000000000001</c:v>
                </c:pt>
                <c:pt idx="2674">
                  <c:v>1.3</c:v>
                </c:pt>
                <c:pt idx="2675">
                  <c:v>2.1</c:v>
                </c:pt>
                <c:pt idx="2676">
                  <c:v>1.9000000000000001</c:v>
                </c:pt>
                <c:pt idx="2677">
                  <c:v>1.9000000000000001</c:v>
                </c:pt>
                <c:pt idx="2678">
                  <c:v>1.2</c:v>
                </c:pt>
                <c:pt idx="2679">
                  <c:v>2.1</c:v>
                </c:pt>
                <c:pt idx="2680">
                  <c:v>2.2000000000000002</c:v>
                </c:pt>
                <c:pt idx="2681">
                  <c:v>2.1</c:v>
                </c:pt>
                <c:pt idx="2682">
                  <c:v>1.3</c:v>
                </c:pt>
                <c:pt idx="2683">
                  <c:v>2.4</c:v>
                </c:pt>
                <c:pt idx="2684">
                  <c:v>0.9</c:v>
                </c:pt>
                <c:pt idx="2685">
                  <c:v>2.2000000000000002</c:v>
                </c:pt>
                <c:pt idx="2686">
                  <c:v>1.8</c:v>
                </c:pt>
                <c:pt idx="2687">
                  <c:v>1.3</c:v>
                </c:pt>
                <c:pt idx="2688">
                  <c:v>1.6</c:v>
                </c:pt>
                <c:pt idx="2689">
                  <c:v>1.8</c:v>
                </c:pt>
                <c:pt idx="2690">
                  <c:v>1.9000000000000001</c:v>
                </c:pt>
                <c:pt idx="2691">
                  <c:v>3.3</c:v>
                </c:pt>
                <c:pt idx="2692">
                  <c:v>2.1</c:v>
                </c:pt>
                <c:pt idx="2693">
                  <c:v>1.9000000000000001</c:v>
                </c:pt>
                <c:pt idx="2694">
                  <c:v>1.5</c:v>
                </c:pt>
                <c:pt idx="2695">
                  <c:v>2.8</c:v>
                </c:pt>
                <c:pt idx="2696">
                  <c:v>1.7</c:v>
                </c:pt>
                <c:pt idx="2697">
                  <c:v>2.1</c:v>
                </c:pt>
                <c:pt idx="2698">
                  <c:v>3.2</c:v>
                </c:pt>
                <c:pt idx="2699">
                  <c:v>2.9</c:v>
                </c:pt>
                <c:pt idx="2700">
                  <c:v>2.6</c:v>
                </c:pt>
                <c:pt idx="2701">
                  <c:v>1.8</c:v>
                </c:pt>
                <c:pt idx="2702">
                  <c:v>1.6</c:v>
                </c:pt>
                <c:pt idx="2703">
                  <c:v>1.8</c:v>
                </c:pt>
                <c:pt idx="2704">
                  <c:v>1.6</c:v>
                </c:pt>
                <c:pt idx="2705">
                  <c:v>2.1</c:v>
                </c:pt>
                <c:pt idx="2706">
                  <c:v>1.9000000000000001</c:v>
                </c:pt>
                <c:pt idx="2707">
                  <c:v>2.5</c:v>
                </c:pt>
                <c:pt idx="2708">
                  <c:v>1.8</c:v>
                </c:pt>
                <c:pt idx="2709">
                  <c:v>2</c:v>
                </c:pt>
                <c:pt idx="2710">
                  <c:v>1.6</c:v>
                </c:pt>
                <c:pt idx="2711">
                  <c:v>3.3</c:v>
                </c:pt>
                <c:pt idx="2712">
                  <c:v>1.7</c:v>
                </c:pt>
                <c:pt idx="2713">
                  <c:v>1.9000000000000001</c:v>
                </c:pt>
                <c:pt idx="2714">
                  <c:v>2.2000000000000002</c:v>
                </c:pt>
                <c:pt idx="2715">
                  <c:v>3</c:v>
                </c:pt>
                <c:pt idx="2716">
                  <c:v>2</c:v>
                </c:pt>
                <c:pt idx="2717">
                  <c:v>1.6</c:v>
                </c:pt>
                <c:pt idx="2718">
                  <c:v>2.7</c:v>
                </c:pt>
                <c:pt idx="2719">
                  <c:v>2.4</c:v>
                </c:pt>
                <c:pt idx="2720">
                  <c:v>1.5</c:v>
                </c:pt>
                <c:pt idx="2721">
                  <c:v>1.7</c:v>
                </c:pt>
                <c:pt idx="2722">
                  <c:v>1.8</c:v>
                </c:pt>
                <c:pt idx="2723">
                  <c:v>1.7</c:v>
                </c:pt>
                <c:pt idx="2724">
                  <c:v>1.6</c:v>
                </c:pt>
                <c:pt idx="2725">
                  <c:v>2.1</c:v>
                </c:pt>
                <c:pt idx="2726">
                  <c:v>1.9000000000000001</c:v>
                </c:pt>
                <c:pt idx="2727">
                  <c:v>1.9000000000000001</c:v>
                </c:pt>
                <c:pt idx="2728">
                  <c:v>0.8</c:v>
                </c:pt>
                <c:pt idx="2729">
                  <c:v>2.2000000000000002</c:v>
                </c:pt>
                <c:pt idx="2730">
                  <c:v>2.2000000000000002</c:v>
                </c:pt>
                <c:pt idx="2731">
                  <c:v>2.1</c:v>
                </c:pt>
                <c:pt idx="2732">
                  <c:v>1.6</c:v>
                </c:pt>
                <c:pt idx="2733">
                  <c:v>1.9000000000000001</c:v>
                </c:pt>
                <c:pt idx="2734">
                  <c:v>2.6</c:v>
                </c:pt>
                <c:pt idx="2735">
                  <c:v>1.9000000000000001</c:v>
                </c:pt>
                <c:pt idx="2736">
                  <c:v>2.1</c:v>
                </c:pt>
                <c:pt idx="2737">
                  <c:v>2.2999999999999998</c:v>
                </c:pt>
                <c:pt idx="2738">
                  <c:v>2.2999999999999998</c:v>
                </c:pt>
                <c:pt idx="2739">
                  <c:v>1.9000000000000001</c:v>
                </c:pt>
                <c:pt idx="2740">
                  <c:v>1.8</c:v>
                </c:pt>
                <c:pt idx="2741">
                  <c:v>2</c:v>
                </c:pt>
                <c:pt idx="2742">
                  <c:v>1.7</c:v>
                </c:pt>
                <c:pt idx="2743">
                  <c:v>1.5</c:v>
                </c:pt>
                <c:pt idx="2744">
                  <c:v>2.1</c:v>
                </c:pt>
                <c:pt idx="2745">
                  <c:v>1.5</c:v>
                </c:pt>
                <c:pt idx="2746">
                  <c:v>1.9000000000000001</c:v>
                </c:pt>
                <c:pt idx="2747">
                  <c:v>1.1000000000000001</c:v>
                </c:pt>
                <c:pt idx="2748">
                  <c:v>2.2999999999999998</c:v>
                </c:pt>
                <c:pt idx="2749">
                  <c:v>2.7</c:v>
                </c:pt>
                <c:pt idx="2750">
                  <c:v>1.4</c:v>
                </c:pt>
                <c:pt idx="2751">
                  <c:v>2.2000000000000002</c:v>
                </c:pt>
                <c:pt idx="2752">
                  <c:v>2.9</c:v>
                </c:pt>
                <c:pt idx="2753">
                  <c:v>0.9</c:v>
                </c:pt>
                <c:pt idx="2754">
                  <c:v>2.2999999999999998</c:v>
                </c:pt>
                <c:pt idx="2755">
                  <c:v>1.6</c:v>
                </c:pt>
                <c:pt idx="2756">
                  <c:v>2.1</c:v>
                </c:pt>
                <c:pt idx="2757">
                  <c:v>0.9</c:v>
                </c:pt>
                <c:pt idx="2758">
                  <c:v>3.8</c:v>
                </c:pt>
                <c:pt idx="2759">
                  <c:v>2.4</c:v>
                </c:pt>
                <c:pt idx="2760">
                  <c:v>2.7</c:v>
                </c:pt>
                <c:pt idx="2761">
                  <c:v>2.2999999999999998</c:v>
                </c:pt>
                <c:pt idx="2762">
                  <c:v>2.1</c:v>
                </c:pt>
                <c:pt idx="2763">
                  <c:v>2.1</c:v>
                </c:pt>
                <c:pt idx="2764">
                  <c:v>1.6</c:v>
                </c:pt>
                <c:pt idx="2765">
                  <c:v>1.8</c:v>
                </c:pt>
                <c:pt idx="2766">
                  <c:v>1.8</c:v>
                </c:pt>
                <c:pt idx="2767">
                  <c:v>1.9000000000000001</c:v>
                </c:pt>
                <c:pt idx="2768">
                  <c:v>2.2999999999999998</c:v>
                </c:pt>
                <c:pt idx="2769">
                  <c:v>2.2999999999999998</c:v>
                </c:pt>
                <c:pt idx="2770">
                  <c:v>2</c:v>
                </c:pt>
                <c:pt idx="2771">
                  <c:v>2.9</c:v>
                </c:pt>
                <c:pt idx="2772">
                  <c:v>1.4</c:v>
                </c:pt>
                <c:pt idx="2773">
                  <c:v>1.8</c:v>
                </c:pt>
                <c:pt idx="2774">
                  <c:v>1.9000000000000001</c:v>
                </c:pt>
                <c:pt idx="2775">
                  <c:v>2.2000000000000002</c:v>
                </c:pt>
                <c:pt idx="2776">
                  <c:v>1.4</c:v>
                </c:pt>
                <c:pt idx="2777">
                  <c:v>1.7</c:v>
                </c:pt>
                <c:pt idx="2778">
                  <c:v>2.7</c:v>
                </c:pt>
                <c:pt idx="2779">
                  <c:v>1.9000000000000001</c:v>
                </c:pt>
                <c:pt idx="2780">
                  <c:v>2</c:v>
                </c:pt>
                <c:pt idx="2781">
                  <c:v>2.8</c:v>
                </c:pt>
                <c:pt idx="2782">
                  <c:v>1.6</c:v>
                </c:pt>
                <c:pt idx="2783">
                  <c:v>1.4</c:v>
                </c:pt>
                <c:pt idx="2784">
                  <c:v>1.1000000000000001</c:v>
                </c:pt>
                <c:pt idx="2785">
                  <c:v>2.1</c:v>
                </c:pt>
                <c:pt idx="2786">
                  <c:v>2.2000000000000002</c:v>
                </c:pt>
                <c:pt idx="2787">
                  <c:v>1.9000000000000001</c:v>
                </c:pt>
                <c:pt idx="2788">
                  <c:v>1.1000000000000001</c:v>
                </c:pt>
                <c:pt idx="2789">
                  <c:v>2.2999999999999998</c:v>
                </c:pt>
                <c:pt idx="2790">
                  <c:v>1.9000000000000001</c:v>
                </c:pt>
                <c:pt idx="2791">
                  <c:v>2.1</c:v>
                </c:pt>
                <c:pt idx="2792">
                  <c:v>3.2</c:v>
                </c:pt>
                <c:pt idx="2793">
                  <c:v>2.1</c:v>
                </c:pt>
                <c:pt idx="2794">
                  <c:v>2.2999999999999998</c:v>
                </c:pt>
                <c:pt idx="2795">
                  <c:v>2.8</c:v>
                </c:pt>
                <c:pt idx="2796">
                  <c:v>2.1</c:v>
                </c:pt>
                <c:pt idx="2797">
                  <c:v>2.2999999999999998</c:v>
                </c:pt>
                <c:pt idx="2798">
                  <c:v>2.1</c:v>
                </c:pt>
                <c:pt idx="2799">
                  <c:v>2</c:v>
                </c:pt>
                <c:pt idx="2800">
                  <c:v>2.6</c:v>
                </c:pt>
                <c:pt idx="2801">
                  <c:v>2.2000000000000002</c:v>
                </c:pt>
                <c:pt idx="2802">
                  <c:v>1.7</c:v>
                </c:pt>
                <c:pt idx="2803">
                  <c:v>2.6</c:v>
                </c:pt>
                <c:pt idx="2804">
                  <c:v>2.1</c:v>
                </c:pt>
                <c:pt idx="2805">
                  <c:v>2.2999999999999998</c:v>
                </c:pt>
                <c:pt idx="2806">
                  <c:v>1.9000000000000001</c:v>
                </c:pt>
                <c:pt idx="2807">
                  <c:v>2.2999999999999998</c:v>
                </c:pt>
                <c:pt idx="2808">
                  <c:v>1.8</c:v>
                </c:pt>
                <c:pt idx="2809">
                  <c:v>0.9</c:v>
                </c:pt>
                <c:pt idx="2810">
                  <c:v>1.9000000000000001</c:v>
                </c:pt>
                <c:pt idx="2811">
                  <c:v>2.2999999999999998</c:v>
                </c:pt>
                <c:pt idx="2812">
                  <c:v>2.2000000000000002</c:v>
                </c:pt>
                <c:pt idx="2813">
                  <c:v>2.1</c:v>
                </c:pt>
                <c:pt idx="2814">
                  <c:v>1.9000000000000001</c:v>
                </c:pt>
                <c:pt idx="2815">
                  <c:v>2</c:v>
                </c:pt>
                <c:pt idx="2816">
                  <c:v>1.5</c:v>
                </c:pt>
                <c:pt idx="2817">
                  <c:v>2.5</c:v>
                </c:pt>
                <c:pt idx="2818">
                  <c:v>1.7</c:v>
                </c:pt>
                <c:pt idx="2819">
                  <c:v>3.3</c:v>
                </c:pt>
                <c:pt idx="2820">
                  <c:v>1.7</c:v>
                </c:pt>
                <c:pt idx="2821">
                  <c:v>2.5</c:v>
                </c:pt>
                <c:pt idx="2822">
                  <c:v>2.4</c:v>
                </c:pt>
                <c:pt idx="2823">
                  <c:v>2.1</c:v>
                </c:pt>
                <c:pt idx="2824">
                  <c:v>1.3</c:v>
                </c:pt>
                <c:pt idx="2825">
                  <c:v>4</c:v>
                </c:pt>
                <c:pt idx="2826">
                  <c:v>1.7</c:v>
                </c:pt>
                <c:pt idx="2827">
                  <c:v>2.6</c:v>
                </c:pt>
                <c:pt idx="2828">
                  <c:v>3.1</c:v>
                </c:pt>
                <c:pt idx="2829">
                  <c:v>2.2000000000000002</c:v>
                </c:pt>
                <c:pt idx="2830">
                  <c:v>1.8</c:v>
                </c:pt>
                <c:pt idx="2831">
                  <c:v>1.9000000000000001</c:v>
                </c:pt>
                <c:pt idx="2832">
                  <c:v>1.9000000000000001</c:v>
                </c:pt>
                <c:pt idx="2833">
                  <c:v>1.8</c:v>
                </c:pt>
                <c:pt idx="2834">
                  <c:v>1.8</c:v>
                </c:pt>
                <c:pt idx="2835">
                  <c:v>1.3</c:v>
                </c:pt>
                <c:pt idx="2836">
                  <c:v>0.9</c:v>
                </c:pt>
                <c:pt idx="2837">
                  <c:v>3.2</c:v>
                </c:pt>
                <c:pt idx="2838">
                  <c:v>1.5</c:v>
                </c:pt>
                <c:pt idx="2839">
                  <c:v>2</c:v>
                </c:pt>
                <c:pt idx="2840">
                  <c:v>2.2000000000000002</c:v>
                </c:pt>
                <c:pt idx="2841">
                  <c:v>2.4</c:v>
                </c:pt>
                <c:pt idx="2842">
                  <c:v>1.8</c:v>
                </c:pt>
                <c:pt idx="2843">
                  <c:v>2.2999999999999998</c:v>
                </c:pt>
                <c:pt idx="2844">
                  <c:v>1.2</c:v>
                </c:pt>
                <c:pt idx="2845">
                  <c:v>1.2</c:v>
                </c:pt>
                <c:pt idx="2846">
                  <c:v>1.3</c:v>
                </c:pt>
                <c:pt idx="2847">
                  <c:v>1.6</c:v>
                </c:pt>
                <c:pt idx="2848">
                  <c:v>1.2</c:v>
                </c:pt>
                <c:pt idx="2849">
                  <c:v>2.1</c:v>
                </c:pt>
                <c:pt idx="2850">
                  <c:v>1.9000000000000001</c:v>
                </c:pt>
                <c:pt idx="2851">
                  <c:v>1.2</c:v>
                </c:pt>
                <c:pt idx="2852">
                  <c:v>2.7</c:v>
                </c:pt>
                <c:pt idx="2853">
                  <c:v>2.4</c:v>
                </c:pt>
                <c:pt idx="2854">
                  <c:v>1.3</c:v>
                </c:pt>
                <c:pt idx="2855">
                  <c:v>1.6</c:v>
                </c:pt>
                <c:pt idx="2856">
                  <c:v>1.3</c:v>
                </c:pt>
                <c:pt idx="2857">
                  <c:v>2.9</c:v>
                </c:pt>
                <c:pt idx="2858">
                  <c:v>2.5</c:v>
                </c:pt>
                <c:pt idx="2859">
                  <c:v>1.6</c:v>
                </c:pt>
                <c:pt idx="2860">
                  <c:v>2.2999999999999998</c:v>
                </c:pt>
                <c:pt idx="2861">
                  <c:v>1.3</c:v>
                </c:pt>
                <c:pt idx="2862">
                  <c:v>1.8</c:v>
                </c:pt>
                <c:pt idx="2863">
                  <c:v>2.4</c:v>
                </c:pt>
                <c:pt idx="2864">
                  <c:v>1.4</c:v>
                </c:pt>
                <c:pt idx="2865">
                  <c:v>2.2000000000000002</c:v>
                </c:pt>
                <c:pt idx="2866">
                  <c:v>1.7</c:v>
                </c:pt>
                <c:pt idx="2867">
                  <c:v>2</c:v>
                </c:pt>
                <c:pt idx="2868">
                  <c:v>3.4</c:v>
                </c:pt>
                <c:pt idx="2869">
                  <c:v>3.1</c:v>
                </c:pt>
                <c:pt idx="2870">
                  <c:v>2.7</c:v>
                </c:pt>
                <c:pt idx="2871">
                  <c:v>2</c:v>
                </c:pt>
                <c:pt idx="2872">
                  <c:v>2.4</c:v>
                </c:pt>
                <c:pt idx="2873">
                  <c:v>1.9000000000000001</c:v>
                </c:pt>
                <c:pt idx="2874">
                  <c:v>1.8</c:v>
                </c:pt>
                <c:pt idx="2875">
                  <c:v>2.2000000000000002</c:v>
                </c:pt>
                <c:pt idx="2876">
                  <c:v>1.7</c:v>
                </c:pt>
                <c:pt idx="2877">
                  <c:v>1.7</c:v>
                </c:pt>
                <c:pt idx="2878">
                  <c:v>2</c:v>
                </c:pt>
                <c:pt idx="2879">
                  <c:v>1.6</c:v>
                </c:pt>
                <c:pt idx="2880">
                  <c:v>2.7</c:v>
                </c:pt>
                <c:pt idx="2881">
                  <c:v>1.3</c:v>
                </c:pt>
                <c:pt idx="2882">
                  <c:v>2.1</c:v>
                </c:pt>
                <c:pt idx="2883">
                  <c:v>2.2999999999999998</c:v>
                </c:pt>
                <c:pt idx="2884">
                  <c:v>3.4</c:v>
                </c:pt>
                <c:pt idx="2885">
                  <c:v>1.6</c:v>
                </c:pt>
                <c:pt idx="2886">
                  <c:v>2.1</c:v>
                </c:pt>
                <c:pt idx="2887">
                  <c:v>1.9000000000000001</c:v>
                </c:pt>
                <c:pt idx="2888">
                  <c:v>1.6</c:v>
                </c:pt>
                <c:pt idx="2889">
                  <c:v>2.1</c:v>
                </c:pt>
                <c:pt idx="2890">
                  <c:v>2.1</c:v>
                </c:pt>
                <c:pt idx="2891">
                  <c:v>2.1</c:v>
                </c:pt>
                <c:pt idx="2892">
                  <c:v>1.4</c:v>
                </c:pt>
                <c:pt idx="2893">
                  <c:v>0.9</c:v>
                </c:pt>
                <c:pt idx="2894">
                  <c:v>2</c:v>
                </c:pt>
                <c:pt idx="2895">
                  <c:v>1.9000000000000001</c:v>
                </c:pt>
                <c:pt idx="2896">
                  <c:v>1.7</c:v>
                </c:pt>
                <c:pt idx="2897">
                  <c:v>1.3</c:v>
                </c:pt>
                <c:pt idx="2898">
                  <c:v>2.2000000000000002</c:v>
                </c:pt>
                <c:pt idx="2899">
                  <c:v>1.9000000000000001</c:v>
                </c:pt>
                <c:pt idx="2900">
                  <c:v>1.9000000000000001</c:v>
                </c:pt>
                <c:pt idx="2901">
                  <c:v>1.3</c:v>
                </c:pt>
                <c:pt idx="2902">
                  <c:v>1.6</c:v>
                </c:pt>
                <c:pt idx="2903">
                  <c:v>1.8</c:v>
                </c:pt>
                <c:pt idx="2904">
                  <c:v>1.5</c:v>
                </c:pt>
                <c:pt idx="2905">
                  <c:v>1.3</c:v>
                </c:pt>
                <c:pt idx="2906">
                  <c:v>1.3</c:v>
                </c:pt>
                <c:pt idx="2907">
                  <c:v>1.3</c:v>
                </c:pt>
                <c:pt idx="2908">
                  <c:v>1.8</c:v>
                </c:pt>
                <c:pt idx="2909">
                  <c:v>1.6</c:v>
                </c:pt>
                <c:pt idx="2910">
                  <c:v>1.2</c:v>
                </c:pt>
                <c:pt idx="2911">
                  <c:v>1.3</c:v>
                </c:pt>
                <c:pt idx="2912">
                  <c:v>1.7</c:v>
                </c:pt>
                <c:pt idx="2913">
                  <c:v>1.7</c:v>
                </c:pt>
                <c:pt idx="2914">
                  <c:v>2.1</c:v>
                </c:pt>
                <c:pt idx="2915">
                  <c:v>1.9000000000000001</c:v>
                </c:pt>
                <c:pt idx="2916">
                  <c:v>2.2000000000000002</c:v>
                </c:pt>
                <c:pt idx="2917">
                  <c:v>1.8</c:v>
                </c:pt>
                <c:pt idx="2918">
                  <c:v>1.7</c:v>
                </c:pt>
                <c:pt idx="2919">
                  <c:v>1.1000000000000001</c:v>
                </c:pt>
                <c:pt idx="2920">
                  <c:v>1.2</c:v>
                </c:pt>
                <c:pt idx="2921">
                  <c:v>1.7</c:v>
                </c:pt>
                <c:pt idx="2922">
                  <c:v>1.2</c:v>
                </c:pt>
                <c:pt idx="2923">
                  <c:v>1.7</c:v>
                </c:pt>
                <c:pt idx="2924">
                  <c:v>2</c:v>
                </c:pt>
                <c:pt idx="2925">
                  <c:v>2.2999999999999998</c:v>
                </c:pt>
                <c:pt idx="2926">
                  <c:v>1.7</c:v>
                </c:pt>
                <c:pt idx="2927">
                  <c:v>2</c:v>
                </c:pt>
                <c:pt idx="2928">
                  <c:v>2.2999999999999998</c:v>
                </c:pt>
                <c:pt idx="2929">
                  <c:v>2.9</c:v>
                </c:pt>
                <c:pt idx="2930">
                  <c:v>2.2000000000000002</c:v>
                </c:pt>
                <c:pt idx="2931">
                  <c:v>2.1</c:v>
                </c:pt>
                <c:pt idx="2932">
                  <c:v>1.9000000000000001</c:v>
                </c:pt>
                <c:pt idx="2933">
                  <c:v>1.9000000000000001</c:v>
                </c:pt>
                <c:pt idx="2934">
                  <c:v>2.1</c:v>
                </c:pt>
                <c:pt idx="2935">
                  <c:v>1.7</c:v>
                </c:pt>
                <c:pt idx="2936">
                  <c:v>1.6</c:v>
                </c:pt>
                <c:pt idx="2937">
                  <c:v>1.2</c:v>
                </c:pt>
                <c:pt idx="2938">
                  <c:v>0.8</c:v>
                </c:pt>
                <c:pt idx="2939">
                  <c:v>2.2000000000000002</c:v>
                </c:pt>
                <c:pt idx="2940">
                  <c:v>2.2000000000000002</c:v>
                </c:pt>
                <c:pt idx="2941">
                  <c:v>1.2</c:v>
                </c:pt>
                <c:pt idx="2942">
                  <c:v>1.2</c:v>
                </c:pt>
                <c:pt idx="2943">
                  <c:v>2.1</c:v>
                </c:pt>
                <c:pt idx="2944">
                  <c:v>1.5</c:v>
                </c:pt>
                <c:pt idx="2945">
                  <c:v>2</c:v>
                </c:pt>
                <c:pt idx="2946">
                  <c:v>1.9000000000000001</c:v>
                </c:pt>
                <c:pt idx="2947">
                  <c:v>1.7</c:v>
                </c:pt>
                <c:pt idx="2948">
                  <c:v>1.6</c:v>
                </c:pt>
                <c:pt idx="2949">
                  <c:v>1</c:v>
                </c:pt>
                <c:pt idx="2950">
                  <c:v>1.6</c:v>
                </c:pt>
                <c:pt idx="2951">
                  <c:v>2.5</c:v>
                </c:pt>
                <c:pt idx="2952">
                  <c:v>1.7</c:v>
                </c:pt>
                <c:pt idx="2953">
                  <c:v>2.7</c:v>
                </c:pt>
                <c:pt idx="2954">
                  <c:v>2.2000000000000002</c:v>
                </c:pt>
                <c:pt idx="2955">
                  <c:v>1.7</c:v>
                </c:pt>
                <c:pt idx="2956">
                  <c:v>1.8</c:v>
                </c:pt>
                <c:pt idx="2957">
                  <c:v>2.1</c:v>
                </c:pt>
                <c:pt idx="2958">
                  <c:v>1.9000000000000001</c:v>
                </c:pt>
                <c:pt idx="2959">
                  <c:v>1.9000000000000001</c:v>
                </c:pt>
                <c:pt idx="2960">
                  <c:v>3.1</c:v>
                </c:pt>
                <c:pt idx="2961">
                  <c:v>1.7</c:v>
                </c:pt>
                <c:pt idx="2962">
                  <c:v>2.9</c:v>
                </c:pt>
                <c:pt idx="2963">
                  <c:v>1.5</c:v>
                </c:pt>
                <c:pt idx="2964">
                  <c:v>2.9</c:v>
                </c:pt>
                <c:pt idx="2965">
                  <c:v>1.9000000000000001</c:v>
                </c:pt>
                <c:pt idx="2966">
                  <c:v>1.5</c:v>
                </c:pt>
                <c:pt idx="2967">
                  <c:v>1.8</c:v>
                </c:pt>
                <c:pt idx="2968">
                  <c:v>1.6</c:v>
                </c:pt>
                <c:pt idx="2969">
                  <c:v>1.5</c:v>
                </c:pt>
                <c:pt idx="2970">
                  <c:v>2.1</c:v>
                </c:pt>
                <c:pt idx="2971">
                  <c:v>2.2000000000000002</c:v>
                </c:pt>
                <c:pt idx="2972">
                  <c:v>2.4</c:v>
                </c:pt>
                <c:pt idx="2973">
                  <c:v>1.4</c:v>
                </c:pt>
                <c:pt idx="2974">
                  <c:v>1.1000000000000001</c:v>
                </c:pt>
                <c:pt idx="2975">
                  <c:v>1.9000000000000001</c:v>
                </c:pt>
                <c:pt idx="2976">
                  <c:v>2</c:v>
                </c:pt>
                <c:pt idx="2977">
                  <c:v>1.8</c:v>
                </c:pt>
                <c:pt idx="2978">
                  <c:v>1.2</c:v>
                </c:pt>
                <c:pt idx="2979">
                  <c:v>1.4</c:v>
                </c:pt>
                <c:pt idx="2980">
                  <c:v>2.2000000000000002</c:v>
                </c:pt>
                <c:pt idx="2981">
                  <c:v>3.4</c:v>
                </c:pt>
                <c:pt idx="2982">
                  <c:v>2.2000000000000002</c:v>
                </c:pt>
                <c:pt idx="2983">
                  <c:v>1.6</c:v>
                </c:pt>
                <c:pt idx="2984">
                  <c:v>1.4</c:v>
                </c:pt>
                <c:pt idx="2985">
                  <c:v>1.3</c:v>
                </c:pt>
                <c:pt idx="2986">
                  <c:v>2</c:v>
                </c:pt>
                <c:pt idx="2987">
                  <c:v>1.9000000000000001</c:v>
                </c:pt>
                <c:pt idx="2988">
                  <c:v>1.6</c:v>
                </c:pt>
                <c:pt idx="2989">
                  <c:v>3.1</c:v>
                </c:pt>
                <c:pt idx="2990">
                  <c:v>2.1</c:v>
                </c:pt>
                <c:pt idx="2991">
                  <c:v>2.2999999999999998</c:v>
                </c:pt>
                <c:pt idx="2992">
                  <c:v>2.6</c:v>
                </c:pt>
                <c:pt idx="2993">
                  <c:v>2</c:v>
                </c:pt>
                <c:pt idx="2994">
                  <c:v>3.1</c:v>
                </c:pt>
                <c:pt idx="2995">
                  <c:v>1.6</c:v>
                </c:pt>
                <c:pt idx="2996">
                  <c:v>2.2999999999999998</c:v>
                </c:pt>
                <c:pt idx="2997">
                  <c:v>1.5</c:v>
                </c:pt>
                <c:pt idx="2998">
                  <c:v>1.9000000000000001</c:v>
                </c:pt>
                <c:pt idx="2999">
                  <c:v>2</c:v>
                </c:pt>
                <c:pt idx="3000">
                  <c:v>2.4</c:v>
                </c:pt>
                <c:pt idx="3001">
                  <c:v>1.9000000000000001</c:v>
                </c:pt>
                <c:pt idx="3002">
                  <c:v>1.4</c:v>
                </c:pt>
                <c:pt idx="3003">
                  <c:v>2.2999999999999998</c:v>
                </c:pt>
                <c:pt idx="3004">
                  <c:v>2.2000000000000002</c:v>
                </c:pt>
                <c:pt idx="3005">
                  <c:v>1.4</c:v>
                </c:pt>
                <c:pt idx="3006">
                  <c:v>1.3</c:v>
                </c:pt>
                <c:pt idx="3007">
                  <c:v>2.2999999999999998</c:v>
                </c:pt>
                <c:pt idx="3008">
                  <c:v>2.2999999999999998</c:v>
                </c:pt>
                <c:pt idx="3009">
                  <c:v>1</c:v>
                </c:pt>
                <c:pt idx="3010">
                  <c:v>1.8</c:v>
                </c:pt>
                <c:pt idx="3011">
                  <c:v>1.9000000000000001</c:v>
                </c:pt>
                <c:pt idx="3012">
                  <c:v>1.4</c:v>
                </c:pt>
                <c:pt idx="3013">
                  <c:v>1.7</c:v>
                </c:pt>
                <c:pt idx="3014">
                  <c:v>2.1</c:v>
                </c:pt>
                <c:pt idx="3015">
                  <c:v>1.1000000000000001</c:v>
                </c:pt>
                <c:pt idx="3016">
                  <c:v>1.7</c:v>
                </c:pt>
                <c:pt idx="3017">
                  <c:v>1.4</c:v>
                </c:pt>
                <c:pt idx="3018">
                  <c:v>1.8</c:v>
                </c:pt>
                <c:pt idx="3019">
                  <c:v>2.6</c:v>
                </c:pt>
                <c:pt idx="3020">
                  <c:v>1.8</c:v>
                </c:pt>
                <c:pt idx="3021">
                  <c:v>2.4</c:v>
                </c:pt>
                <c:pt idx="3022">
                  <c:v>3.2</c:v>
                </c:pt>
                <c:pt idx="3023">
                  <c:v>1.2</c:v>
                </c:pt>
                <c:pt idx="3024">
                  <c:v>1.5</c:v>
                </c:pt>
                <c:pt idx="3025">
                  <c:v>2.4</c:v>
                </c:pt>
                <c:pt idx="3026">
                  <c:v>3.7</c:v>
                </c:pt>
                <c:pt idx="3027">
                  <c:v>1.8</c:v>
                </c:pt>
                <c:pt idx="3028">
                  <c:v>3.3</c:v>
                </c:pt>
                <c:pt idx="3029">
                  <c:v>1.8</c:v>
                </c:pt>
                <c:pt idx="3030">
                  <c:v>2.1</c:v>
                </c:pt>
                <c:pt idx="3031">
                  <c:v>2.2999999999999998</c:v>
                </c:pt>
                <c:pt idx="3032">
                  <c:v>2.7</c:v>
                </c:pt>
                <c:pt idx="3033">
                  <c:v>1.8</c:v>
                </c:pt>
                <c:pt idx="3034">
                  <c:v>2.2000000000000002</c:v>
                </c:pt>
                <c:pt idx="3035">
                  <c:v>1.8</c:v>
                </c:pt>
                <c:pt idx="3036">
                  <c:v>1.7</c:v>
                </c:pt>
                <c:pt idx="3037">
                  <c:v>1.8</c:v>
                </c:pt>
                <c:pt idx="3038">
                  <c:v>3.6</c:v>
                </c:pt>
                <c:pt idx="3039">
                  <c:v>1.8</c:v>
                </c:pt>
                <c:pt idx="3040">
                  <c:v>2.2000000000000002</c:v>
                </c:pt>
                <c:pt idx="3041">
                  <c:v>0.9</c:v>
                </c:pt>
                <c:pt idx="3042">
                  <c:v>1.8</c:v>
                </c:pt>
                <c:pt idx="3043">
                  <c:v>1.8</c:v>
                </c:pt>
                <c:pt idx="3044">
                  <c:v>1.9000000000000001</c:v>
                </c:pt>
                <c:pt idx="3045">
                  <c:v>1.7</c:v>
                </c:pt>
                <c:pt idx="3046">
                  <c:v>1.6</c:v>
                </c:pt>
                <c:pt idx="3047">
                  <c:v>2</c:v>
                </c:pt>
                <c:pt idx="3048">
                  <c:v>2.1</c:v>
                </c:pt>
                <c:pt idx="3049">
                  <c:v>2.1</c:v>
                </c:pt>
                <c:pt idx="3050">
                  <c:v>2.2000000000000002</c:v>
                </c:pt>
                <c:pt idx="3051">
                  <c:v>2.4</c:v>
                </c:pt>
                <c:pt idx="3052">
                  <c:v>3.7</c:v>
                </c:pt>
                <c:pt idx="3053">
                  <c:v>1.7</c:v>
                </c:pt>
                <c:pt idx="3054">
                  <c:v>2.6</c:v>
                </c:pt>
                <c:pt idx="3055">
                  <c:v>0.9</c:v>
                </c:pt>
                <c:pt idx="3056">
                  <c:v>2.4</c:v>
                </c:pt>
                <c:pt idx="3057">
                  <c:v>0.9</c:v>
                </c:pt>
                <c:pt idx="3058">
                  <c:v>1.6</c:v>
                </c:pt>
                <c:pt idx="3059">
                  <c:v>1.8</c:v>
                </c:pt>
                <c:pt idx="3060">
                  <c:v>1.2</c:v>
                </c:pt>
                <c:pt idx="3061">
                  <c:v>1.7</c:v>
                </c:pt>
                <c:pt idx="3062">
                  <c:v>2.6</c:v>
                </c:pt>
                <c:pt idx="3063">
                  <c:v>2.2999999999999998</c:v>
                </c:pt>
                <c:pt idx="3064">
                  <c:v>2.8</c:v>
                </c:pt>
                <c:pt idx="3065">
                  <c:v>1.7</c:v>
                </c:pt>
                <c:pt idx="3066">
                  <c:v>1.7</c:v>
                </c:pt>
                <c:pt idx="3067">
                  <c:v>1.7</c:v>
                </c:pt>
                <c:pt idx="3068">
                  <c:v>1.9000000000000001</c:v>
                </c:pt>
                <c:pt idx="3069">
                  <c:v>1.8</c:v>
                </c:pt>
                <c:pt idx="3070">
                  <c:v>1.3</c:v>
                </c:pt>
                <c:pt idx="3071">
                  <c:v>1.3</c:v>
                </c:pt>
                <c:pt idx="3072">
                  <c:v>1.3</c:v>
                </c:pt>
                <c:pt idx="3073">
                  <c:v>2.1</c:v>
                </c:pt>
                <c:pt idx="3074">
                  <c:v>1.7</c:v>
                </c:pt>
                <c:pt idx="3075">
                  <c:v>1.1000000000000001</c:v>
                </c:pt>
                <c:pt idx="3076">
                  <c:v>1.7</c:v>
                </c:pt>
                <c:pt idx="3077">
                  <c:v>2.7</c:v>
                </c:pt>
                <c:pt idx="3078">
                  <c:v>1.4</c:v>
                </c:pt>
                <c:pt idx="3079">
                  <c:v>1</c:v>
                </c:pt>
                <c:pt idx="3080">
                  <c:v>0.9</c:v>
                </c:pt>
                <c:pt idx="3081">
                  <c:v>1.5</c:v>
                </c:pt>
                <c:pt idx="3082">
                  <c:v>1.6</c:v>
                </c:pt>
                <c:pt idx="3083">
                  <c:v>1</c:v>
                </c:pt>
                <c:pt idx="3084">
                  <c:v>2.2000000000000002</c:v>
                </c:pt>
                <c:pt idx="3085">
                  <c:v>2.1</c:v>
                </c:pt>
                <c:pt idx="3086">
                  <c:v>1.3</c:v>
                </c:pt>
                <c:pt idx="3087">
                  <c:v>1.3</c:v>
                </c:pt>
                <c:pt idx="3088">
                  <c:v>1.7</c:v>
                </c:pt>
                <c:pt idx="3089">
                  <c:v>1.8</c:v>
                </c:pt>
                <c:pt idx="3090">
                  <c:v>1.8</c:v>
                </c:pt>
                <c:pt idx="3091">
                  <c:v>1.3</c:v>
                </c:pt>
                <c:pt idx="3092">
                  <c:v>2.1</c:v>
                </c:pt>
                <c:pt idx="3093">
                  <c:v>1.1000000000000001</c:v>
                </c:pt>
                <c:pt idx="3094">
                  <c:v>1.6</c:v>
                </c:pt>
                <c:pt idx="3095">
                  <c:v>0.9</c:v>
                </c:pt>
                <c:pt idx="3096">
                  <c:v>1.1000000000000001</c:v>
                </c:pt>
                <c:pt idx="3097">
                  <c:v>1.4</c:v>
                </c:pt>
                <c:pt idx="3098">
                  <c:v>1.9000000000000001</c:v>
                </c:pt>
                <c:pt idx="3099">
                  <c:v>2.9</c:v>
                </c:pt>
                <c:pt idx="3100">
                  <c:v>2.2999999999999998</c:v>
                </c:pt>
                <c:pt idx="3101">
                  <c:v>1.3</c:v>
                </c:pt>
                <c:pt idx="3102">
                  <c:v>1.3</c:v>
                </c:pt>
                <c:pt idx="3103">
                  <c:v>1.2</c:v>
                </c:pt>
                <c:pt idx="3104">
                  <c:v>1.6</c:v>
                </c:pt>
                <c:pt idx="3105">
                  <c:v>1.8</c:v>
                </c:pt>
                <c:pt idx="3106">
                  <c:v>1.6</c:v>
                </c:pt>
                <c:pt idx="3107">
                  <c:v>1.6</c:v>
                </c:pt>
                <c:pt idx="3108">
                  <c:v>1.6</c:v>
                </c:pt>
                <c:pt idx="3109">
                  <c:v>0.9</c:v>
                </c:pt>
                <c:pt idx="3110">
                  <c:v>1.6</c:v>
                </c:pt>
                <c:pt idx="3111">
                  <c:v>1.8</c:v>
                </c:pt>
                <c:pt idx="3112">
                  <c:v>1.2</c:v>
                </c:pt>
                <c:pt idx="3113">
                  <c:v>1.4</c:v>
                </c:pt>
                <c:pt idx="3114">
                  <c:v>1.9000000000000001</c:v>
                </c:pt>
                <c:pt idx="3115">
                  <c:v>1.8</c:v>
                </c:pt>
                <c:pt idx="3116">
                  <c:v>1.8</c:v>
                </c:pt>
                <c:pt idx="3117">
                  <c:v>1.1000000000000001</c:v>
                </c:pt>
                <c:pt idx="3118">
                  <c:v>2.1</c:v>
                </c:pt>
                <c:pt idx="3119">
                  <c:v>1.7</c:v>
                </c:pt>
                <c:pt idx="3120">
                  <c:v>1.4</c:v>
                </c:pt>
                <c:pt idx="3121">
                  <c:v>1.3</c:v>
                </c:pt>
                <c:pt idx="3122">
                  <c:v>1.8</c:v>
                </c:pt>
                <c:pt idx="3123">
                  <c:v>1.9000000000000001</c:v>
                </c:pt>
                <c:pt idx="3124">
                  <c:v>2.9</c:v>
                </c:pt>
                <c:pt idx="3125">
                  <c:v>1.6</c:v>
                </c:pt>
                <c:pt idx="3126">
                  <c:v>1.8</c:v>
                </c:pt>
                <c:pt idx="3127">
                  <c:v>1.2</c:v>
                </c:pt>
                <c:pt idx="3128">
                  <c:v>1.8</c:v>
                </c:pt>
                <c:pt idx="3129">
                  <c:v>1.8</c:v>
                </c:pt>
                <c:pt idx="3130">
                  <c:v>2.2999999999999998</c:v>
                </c:pt>
                <c:pt idx="3131">
                  <c:v>1.5</c:v>
                </c:pt>
                <c:pt idx="3132">
                  <c:v>1.2</c:v>
                </c:pt>
                <c:pt idx="3133">
                  <c:v>1.4</c:v>
                </c:pt>
                <c:pt idx="3134">
                  <c:v>0.9</c:v>
                </c:pt>
                <c:pt idx="3135">
                  <c:v>1.6</c:v>
                </c:pt>
                <c:pt idx="3136">
                  <c:v>1.4</c:v>
                </c:pt>
                <c:pt idx="3137">
                  <c:v>1.7</c:v>
                </c:pt>
                <c:pt idx="3138">
                  <c:v>1.5</c:v>
                </c:pt>
                <c:pt idx="3139">
                  <c:v>1.3</c:v>
                </c:pt>
                <c:pt idx="3140">
                  <c:v>1.1000000000000001</c:v>
                </c:pt>
                <c:pt idx="3141">
                  <c:v>1.9000000000000001</c:v>
                </c:pt>
                <c:pt idx="3142">
                  <c:v>2.2000000000000002</c:v>
                </c:pt>
                <c:pt idx="3143">
                  <c:v>1.2</c:v>
                </c:pt>
                <c:pt idx="3144">
                  <c:v>1.3</c:v>
                </c:pt>
                <c:pt idx="3145">
                  <c:v>1.7</c:v>
                </c:pt>
                <c:pt idx="3146">
                  <c:v>1.2</c:v>
                </c:pt>
                <c:pt idx="3147">
                  <c:v>1.7</c:v>
                </c:pt>
                <c:pt idx="3148">
                  <c:v>1.4</c:v>
                </c:pt>
                <c:pt idx="3149">
                  <c:v>1.6</c:v>
                </c:pt>
                <c:pt idx="3150">
                  <c:v>1.5</c:v>
                </c:pt>
                <c:pt idx="3151">
                  <c:v>1</c:v>
                </c:pt>
                <c:pt idx="3152">
                  <c:v>2.7</c:v>
                </c:pt>
                <c:pt idx="3153">
                  <c:v>1.6</c:v>
                </c:pt>
                <c:pt idx="3154">
                  <c:v>1.2</c:v>
                </c:pt>
                <c:pt idx="3155">
                  <c:v>1.5</c:v>
                </c:pt>
                <c:pt idx="3156">
                  <c:v>1.9000000000000001</c:v>
                </c:pt>
                <c:pt idx="3157">
                  <c:v>1.9000000000000001</c:v>
                </c:pt>
                <c:pt idx="3158">
                  <c:v>1.2</c:v>
                </c:pt>
                <c:pt idx="3159">
                  <c:v>0.70000000000000029</c:v>
                </c:pt>
                <c:pt idx="3160">
                  <c:v>1.1000000000000001</c:v>
                </c:pt>
                <c:pt idx="3161">
                  <c:v>2</c:v>
                </c:pt>
                <c:pt idx="3162">
                  <c:v>1.4</c:v>
                </c:pt>
                <c:pt idx="3163">
                  <c:v>3.2</c:v>
                </c:pt>
                <c:pt idx="3164">
                  <c:v>1.5</c:v>
                </c:pt>
                <c:pt idx="3165">
                  <c:v>0.1</c:v>
                </c:pt>
                <c:pt idx="3166">
                  <c:v>1.2</c:v>
                </c:pt>
                <c:pt idx="3167">
                  <c:v>1.3</c:v>
                </c:pt>
                <c:pt idx="3168">
                  <c:v>1.2</c:v>
                </c:pt>
                <c:pt idx="3169">
                  <c:v>2.5</c:v>
                </c:pt>
                <c:pt idx="3170">
                  <c:v>1.5</c:v>
                </c:pt>
                <c:pt idx="3171">
                  <c:v>1.3</c:v>
                </c:pt>
                <c:pt idx="3172">
                  <c:v>1.2</c:v>
                </c:pt>
                <c:pt idx="3173">
                  <c:v>1.1000000000000001</c:v>
                </c:pt>
                <c:pt idx="3174">
                  <c:v>1.6</c:v>
                </c:pt>
                <c:pt idx="3175">
                  <c:v>1.7</c:v>
                </c:pt>
                <c:pt idx="3176">
                  <c:v>1.6</c:v>
                </c:pt>
                <c:pt idx="3177">
                  <c:v>1.6</c:v>
                </c:pt>
                <c:pt idx="3178">
                  <c:v>1.6</c:v>
                </c:pt>
                <c:pt idx="3179">
                  <c:v>1.6</c:v>
                </c:pt>
                <c:pt idx="3180">
                  <c:v>1.6</c:v>
                </c:pt>
                <c:pt idx="3181">
                  <c:v>2.1</c:v>
                </c:pt>
                <c:pt idx="3182">
                  <c:v>0.9</c:v>
                </c:pt>
                <c:pt idx="3183">
                  <c:v>2.1</c:v>
                </c:pt>
                <c:pt idx="3184">
                  <c:v>1.6</c:v>
                </c:pt>
                <c:pt idx="3185">
                  <c:v>1.6</c:v>
                </c:pt>
                <c:pt idx="3186">
                  <c:v>1</c:v>
                </c:pt>
                <c:pt idx="3187">
                  <c:v>2.1</c:v>
                </c:pt>
                <c:pt idx="3188">
                  <c:v>1.8</c:v>
                </c:pt>
                <c:pt idx="3189">
                  <c:v>1.4</c:v>
                </c:pt>
                <c:pt idx="3190">
                  <c:v>1.5</c:v>
                </c:pt>
                <c:pt idx="3191">
                  <c:v>1.6</c:v>
                </c:pt>
                <c:pt idx="3192">
                  <c:v>1.7</c:v>
                </c:pt>
                <c:pt idx="3193">
                  <c:v>1.4</c:v>
                </c:pt>
                <c:pt idx="3194">
                  <c:v>1.6</c:v>
                </c:pt>
                <c:pt idx="3195">
                  <c:v>1.4</c:v>
                </c:pt>
                <c:pt idx="3196">
                  <c:v>1.7</c:v>
                </c:pt>
                <c:pt idx="3197">
                  <c:v>1.7</c:v>
                </c:pt>
                <c:pt idx="3198">
                  <c:v>1.6</c:v>
                </c:pt>
                <c:pt idx="3199">
                  <c:v>1.5</c:v>
                </c:pt>
                <c:pt idx="3200">
                  <c:v>3.2</c:v>
                </c:pt>
                <c:pt idx="3201">
                  <c:v>1.9000000000000001</c:v>
                </c:pt>
                <c:pt idx="3202">
                  <c:v>1.1000000000000001</c:v>
                </c:pt>
                <c:pt idx="3203">
                  <c:v>2.9</c:v>
                </c:pt>
                <c:pt idx="3204">
                  <c:v>2.7</c:v>
                </c:pt>
                <c:pt idx="3205">
                  <c:v>1.9000000000000001</c:v>
                </c:pt>
                <c:pt idx="3206">
                  <c:v>1.2</c:v>
                </c:pt>
                <c:pt idx="3207">
                  <c:v>1.9000000000000001</c:v>
                </c:pt>
                <c:pt idx="3208">
                  <c:v>1.7</c:v>
                </c:pt>
                <c:pt idx="3209">
                  <c:v>2.6</c:v>
                </c:pt>
                <c:pt idx="3210">
                  <c:v>1.7</c:v>
                </c:pt>
                <c:pt idx="3211">
                  <c:v>1.9000000000000001</c:v>
                </c:pt>
                <c:pt idx="3212">
                  <c:v>1.8</c:v>
                </c:pt>
                <c:pt idx="3213">
                  <c:v>1.6</c:v>
                </c:pt>
                <c:pt idx="3214">
                  <c:v>0.70000000000000029</c:v>
                </c:pt>
                <c:pt idx="3215">
                  <c:v>1.6</c:v>
                </c:pt>
                <c:pt idx="3216">
                  <c:v>1.6</c:v>
                </c:pt>
                <c:pt idx="3217">
                  <c:v>1.3</c:v>
                </c:pt>
                <c:pt idx="3218">
                  <c:v>1.4</c:v>
                </c:pt>
                <c:pt idx="3219">
                  <c:v>0.60000000000000031</c:v>
                </c:pt>
                <c:pt idx="3220">
                  <c:v>1.4</c:v>
                </c:pt>
                <c:pt idx="3221">
                  <c:v>1.6</c:v>
                </c:pt>
                <c:pt idx="3222">
                  <c:v>1.8</c:v>
                </c:pt>
                <c:pt idx="3223">
                  <c:v>2</c:v>
                </c:pt>
                <c:pt idx="3224">
                  <c:v>2.9</c:v>
                </c:pt>
                <c:pt idx="3225">
                  <c:v>1.6</c:v>
                </c:pt>
                <c:pt idx="3226">
                  <c:v>1.7</c:v>
                </c:pt>
                <c:pt idx="3227">
                  <c:v>1.4</c:v>
                </c:pt>
                <c:pt idx="3228">
                  <c:v>1.8</c:v>
                </c:pt>
                <c:pt idx="3229">
                  <c:v>1.9000000000000001</c:v>
                </c:pt>
                <c:pt idx="3230">
                  <c:v>0.70000000000000029</c:v>
                </c:pt>
                <c:pt idx="3231">
                  <c:v>1.1000000000000001</c:v>
                </c:pt>
                <c:pt idx="3232">
                  <c:v>2.2000000000000002</c:v>
                </c:pt>
                <c:pt idx="3233">
                  <c:v>0.8</c:v>
                </c:pt>
                <c:pt idx="3234">
                  <c:v>1.8</c:v>
                </c:pt>
                <c:pt idx="3235">
                  <c:v>1.9000000000000001</c:v>
                </c:pt>
                <c:pt idx="3236">
                  <c:v>2</c:v>
                </c:pt>
                <c:pt idx="3237">
                  <c:v>1.6</c:v>
                </c:pt>
                <c:pt idx="3238">
                  <c:v>1.9000000000000001</c:v>
                </c:pt>
                <c:pt idx="3239">
                  <c:v>1.6</c:v>
                </c:pt>
                <c:pt idx="3240">
                  <c:v>2</c:v>
                </c:pt>
                <c:pt idx="3241">
                  <c:v>0.5</c:v>
                </c:pt>
                <c:pt idx="3242">
                  <c:v>0.30000000000000016</c:v>
                </c:pt>
                <c:pt idx="3243">
                  <c:v>1.1000000000000001</c:v>
                </c:pt>
                <c:pt idx="3244">
                  <c:v>2.6</c:v>
                </c:pt>
                <c:pt idx="3245">
                  <c:v>2.2000000000000002</c:v>
                </c:pt>
                <c:pt idx="3246">
                  <c:v>0.30000000000000016</c:v>
                </c:pt>
                <c:pt idx="3247">
                  <c:v>0.60000000000000031</c:v>
                </c:pt>
                <c:pt idx="3248">
                  <c:v>2.1</c:v>
                </c:pt>
                <c:pt idx="3249">
                  <c:v>1.2</c:v>
                </c:pt>
                <c:pt idx="3250">
                  <c:v>0.9</c:v>
                </c:pt>
                <c:pt idx="3251">
                  <c:v>2.4</c:v>
                </c:pt>
                <c:pt idx="3252">
                  <c:v>1.9000000000000001</c:v>
                </c:pt>
                <c:pt idx="3253">
                  <c:v>1.2</c:v>
                </c:pt>
                <c:pt idx="3254">
                  <c:v>1.9000000000000001</c:v>
                </c:pt>
                <c:pt idx="3255">
                  <c:v>1.6</c:v>
                </c:pt>
                <c:pt idx="3256">
                  <c:v>1.7</c:v>
                </c:pt>
                <c:pt idx="3257">
                  <c:v>1.9000000000000001</c:v>
                </c:pt>
                <c:pt idx="3258">
                  <c:v>1.7</c:v>
                </c:pt>
                <c:pt idx="3259">
                  <c:v>1.3</c:v>
                </c:pt>
                <c:pt idx="3260">
                  <c:v>1.3</c:v>
                </c:pt>
                <c:pt idx="3261">
                  <c:v>1.8</c:v>
                </c:pt>
                <c:pt idx="3262">
                  <c:v>1.6</c:v>
                </c:pt>
                <c:pt idx="3263">
                  <c:v>1.6</c:v>
                </c:pt>
                <c:pt idx="3264">
                  <c:v>2.4</c:v>
                </c:pt>
                <c:pt idx="3265">
                  <c:v>1.2</c:v>
                </c:pt>
                <c:pt idx="3266">
                  <c:v>3.1</c:v>
                </c:pt>
                <c:pt idx="3267">
                  <c:v>1.6</c:v>
                </c:pt>
                <c:pt idx="3268">
                  <c:v>1.7</c:v>
                </c:pt>
                <c:pt idx="3269">
                  <c:v>1.7</c:v>
                </c:pt>
                <c:pt idx="3270">
                  <c:v>1.5</c:v>
                </c:pt>
                <c:pt idx="3271">
                  <c:v>1.4</c:v>
                </c:pt>
                <c:pt idx="3272">
                  <c:v>1.4</c:v>
                </c:pt>
                <c:pt idx="3273">
                  <c:v>1.1000000000000001</c:v>
                </c:pt>
                <c:pt idx="3274">
                  <c:v>2.8</c:v>
                </c:pt>
                <c:pt idx="3275">
                  <c:v>1.3</c:v>
                </c:pt>
                <c:pt idx="3276">
                  <c:v>1.3</c:v>
                </c:pt>
                <c:pt idx="3277">
                  <c:v>1.3</c:v>
                </c:pt>
                <c:pt idx="3278">
                  <c:v>2.2000000000000002</c:v>
                </c:pt>
                <c:pt idx="3279">
                  <c:v>1</c:v>
                </c:pt>
                <c:pt idx="3280">
                  <c:v>1.9000000000000001</c:v>
                </c:pt>
                <c:pt idx="3281">
                  <c:v>1.1000000000000001</c:v>
                </c:pt>
                <c:pt idx="3282">
                  <c:v>1.3</c:v>
                </c:pt>
                <c:pt idx="3283">
                  <c:v>1.3</c:v>
                </c:pt>
                <c:pt idx="3284">
                  <c:v>1.6</c:v>
                </c:pt>
                <c:pt idx="3285">
                  <c:v>0.70000000000000029</c:v>
                </c:pt>
                <c:pt idx="3286">
                  <c:v>2</c:v>
                </c:pt>
                <c:pt idx="3287">
                  <c:v>2.7</c:v>
                </c:pt>
                <c:pt idx="3288">
                  <c:v>1.5</c:v>
                </c:pt>
                <c:pt idx="3289">
                  <c:v>1.5</c:v>
                </c:pt>
                <c:pt idx="3290">
                  <c:v>2.4</c:v>
                </c:pt>
                <c:pt idx="3291">
                  <c:v>1.7</c:v>
                </c:pt>
                <c:pt idx="3292">
                  <c:v>1.5</c:v>
                </c:pt>
                <c:pt idx="3293">
                  <c:v>1.5</c:v>
                </c:pt>
                <c:pt idx="3294">
                  <c:v>0.9</c:v>
                </c:pt>
                <c:pt idx="3295">
                  <c:v>2.1</c:v>
                </c:pt>
                <c:pt idx="3296">
                  <c:v>0.9</c:v>
                </c:pt>
                <c:pt idx="3297">
                  <c:v>3.6</c:v>
                </c:pt>
                <c:pt idx="3298">
                  <c:v>2.4</c:v>
                </c:pt>
                <c:pt idx="3299">
                  <c:v>2.2000000000000002</c:v>
                </c:pt>
                <c:pt idx="3300">
                  <c:v>0.60000000000000031</c:v>
                </c:pt>
                <c:pt idx="3301">
                  <c:v>0.60000000000000031</c:v>
                </c:pt>
                <c:pt idx="3302">
                  <c:v>0.60000000000000031</c:v>
                </c:pt>
                <c:pt idx="3303">
                  <c:v>3.3</c:v>
                </c:pt>
                <c:pt idx="3304">
                  <c:v>1</c:v>
                </c:pt>
                <c:pt idx="3305">
                  <c:v>1.3</c:v>
                </c:pt>
                <c:pt idx="3306">
                  <c:v>0.60000000000000031</c:v>
                </c:pt>
                <c:pt idx="3307">
                  <c:v>1.8</c:v>
                </c:pt>
                <c:pt idx="3308">
                  <c:v>0.8</c:v>
                </c:pt>
                <c:pt idx="3309">
                  <c:v>0.2</c:v>
                </c:pt>
                <c:pt idx="3310">
                  <c:v>1.9000000000000001</c:v>
                </c:pt>
                <c:pt idx="3311">
                  <c:v>0.70000000000000029</c:v>
                </c:pt>
                <c:pt idx="3312">
                  <c:v>1.5</c:v>
                </c:pt>
                <c:pt idx="3313">
                  <c:v>3</c:v>
                </c:pt>
                <c:pt idx="3314">
                  <c:v>0.9</c:v>
                </c:pt>
                <c:pt idx="3315">
                  <c:v>1.2</c:v>
                </c:pt>
                <c:pt idx="3316">
                  <c:v>1.6</c:v>
                </c:pt>
                <c:pt idx="3317">
                  <c:v>1.9000000000000001</c:v>
                </c:pt>
                <c:pt idx="3318">
                  <c:v>0.70000000000000029</c:v>
                </c:pt>
                <c:pt idx="3319">
                  <c:v>1.5</c:v>
                </c:pt>
                <c:pt idx="3320">
                  <c:v>0.70000000000000029</c:v>
                </c:pt>
                <c:pt idx="3321">
                  <c:v>1.7</c:v>
                </c:pt>
                <c:pt idx="3322">
                  <c:v>1.4</c:v>
                </c:pt>
                <c:pt idx="3323">
                  <c:v>1.9000000000000001</c:v>
                </c:pt>
                <c:pt idx="3324">
                  <c:v>1.7</c:v>
                </c:pt>
                <c:pt idx="3325">
                  <c:v>1.7</c:v>
                </c:pt>
                <c:pt idx="3326">
                  <c:v>1.3</c:v>
                </c:pt>
                <c:pt idx="3327">
                  <c:v>1.8</c:v>
                </c:pt>
                <c:pt idx="3328">
                  <c:v>1.9000000000000001</c:v>
                </c:pt>
                <c:pt idx="3329">
                  <c:v>3.1</c:v>
                </c:pt>
                <c:pt idx="3330">
                  <c:v>1.2</c:v>
                </c:pt>
                <c:pt idx="3331">
                  <c:v>2.1</c:v>
                </c:pt>
                <c:pt idx="3332">
                  <c:v>2.4</c:v>
                </c:pt>
                <c:pt idx="3333">
                  <c:v>1.3</c:v>
                </c:pt>
                <c:pt idx="3334">
                  <c:v>0.2</c:v>
                </c:pt>
                <c:pt idx="3335">
                  <c:v>1.3</c:v>
                </c:pt>
                <c:pt idx="3336">
                  <c:v>0.9</c:v>
                </c:pt>
                <c:pt idx="3337">
                  <c:v>1.9000000000000001</c:v>
                </c:pt>
                <c:pt idx="3338">
                  <c:v>1.5</c:v>
                </c:pt>
                <c:pt idx="3339">
                  <c:v>1</c:v>
                </c:pt>
                <c:pt idx="3340">
                  <c:v>2.6</c:v>
                </c:pt>
                <c:pt idx="3341">
                  <c:v>1.4</c:v>
                </c:pt>
                <c:pt idx="3342">
                  <c:v>1.1000000000000001</c:v>
                </c:pt>
                <c:pt idx="3343">
                  <c:v>1.2</c:v>
                </c:pt>
                <c:pt idx="3344">
                  <c:v>1.7</c:v>
                </c:pt>
                <c:pt idx="3345">
                  <c:v>1.9000000000000001</c:v>
                </c:pt>
                <c:pt idx="3346">
                  <c:v>1.7</c:v>
                </c:pt>
                <c:pt idx="3347">
                  <c:v>0.70000000000000029</c:v>
                </c:pt>
                <c:pt idx="3348">
                  <c:v>1.4</c:v>
                </c:pt>
                <c:pt idx="3349">
                  <c:v>1.3</c:v>
                </c:pt>
                <c:pt idx="3350">
                  <c:v>1.8</c:v>
                </c:pt>
                <c:pt idx="3351">
                  <c:v>3.1</c:v>
                </c:pt>
                <c:pt idx="3352">
                  <c:v>1.7</c:v>
                </c:pt>
                <c:pt idx="3353">
                  <c:v>2.2000000000000002</c:v>
                </c:pt>
                <c:pt idx="3354">
                  <c:v>1.7</c:v>
                </c:pt>
                <c:pt idx="3355">
                  <c:v>1.6</c:v>
                </c:pt>
                <c:pt idx="3356">
                  <c:v>1.3</c:v>
                </c:pt>
                <c:pt idx="3357">
                  <c:v>3.6</c:v>
                </c:pt>
                <c:pt idx="3358">
                  <c:v>1.9000000000000001</c:v>
                </c:pt>
                <c:pt idx="3359">
                  <c:v>2.1</c:v>
                </c:pt>
                <c:pt idx="3360">
                  <c:v>2.1</c:v>
                </c:pt>
                <c:pt idx="3361">
                  <c:v>1</c:v>
                </c:pt>
                <c:pt idx="3362">
                  <c:v>1.8</c:v>
                </c:pt>
                <c:pt idx="3363">
                  <c:v>1.4</c:v>
                </c:pt>
                <c:pt idx="3364">
                  <c:v>1.8</c:v>
                </c:pt>
                <c:pt idx="3365">
                  <c:v>1.7</c:v>
                </c:pt>
                <c:pt idx="3366">
                  <c:v>1.7</c:v>
                </c:pt>
                <c:pt idx="3367">
                  <c:v>1.2</c:v>
                </c:pt>
                <c:pt idx="3368">
                  <c:v>1.2</c:v>
                </c:pt>
                <c:pt idx="3369">
                  <c:v>1.7</c:v>
                </c:pt>
                <c:pt idx="3370">
                  <c:v>1.6</c:v>
                </c:pt>
                <c:pt idx="3371">
                  <c:v>0.8</c:v>
                </c:pt>
                <c:pt idx="3372">
                  <c:v>1.9000000000000001</c:v>
                </c:pt>
                <c:pt idx="3373">
                  <c:v>1.4</c:v>
                </c:pt>
                <c:pt idx="3374">
                  <c:v>1.9000000000000001</c:v>
                </c:pt>
                <c:pt idx="3375">
                  <c:v>1.3</c:v>
                </c:pt>
                <c:pt idx="3376">
                  <c:v>2.2000000000000002</c:v>
                </c:pt>
                <c:pt idx="3377">
                  <c:v>2.2999999999999998</c:v>
                </c:pt>
                <c:pt idx="3378">
                  <c:v>1.2</c:v>
                </c:pt>
                <c:pt idx="3379">
                  <c:v>2.2000000000000002</c:v>
                </c:pt>
                <c:pt idx="3380">
                  <c:v>2.6</c:v>
                </c:pt>
                <c:pt idx="3381">
                  <c:v>2.2000000000000002</c:v>
                </c:pt>
                <c:pt idx="3382">
                  <c:v>1.8</c:v>
                </c:pt>
                <c:pt idx="3383">
                  <c:v>1.9000000000000001</c:v>
                </c:pt>
                <c:pt idx="3384">
                  <c:v>1.6</c:v>
                </c:pt>
                <c:pt idx="3385">
                  <c:v>1.6</c:v>
                </c:pt>
                <c:pt idx="3386">
                  <c:v>1.8</c:v>
                </c:pt>
                <c:pt idx="3387">
                  <c:v>1.6</c:v>
                </c:pt>
                <c:pt idx="3388">
                  <c:v>1.9000000000000001</c:v>
                </c:pt>
                <c:pt idx="3389">
                  <c:v>1.1000000000000001</c:v>
                </c:pt>
                <c:pt idx="3390">
                  <c:v>1.3</c:v>
                </c:pt>
                <c:pt idx="3391">
                  <c:v>1</c:v>
                </c:pt>
                <c:pt idx="3392">
                  <c:v>1.1000000000000001</c:v>
                </c:pt>
                <c:pt idx="3393">
                  <c:v>1.4</c:v>
                </c:pt>
                <c:pt idx="3394">
                  <c:v>0.9</c:v>
                </c:pt>
                <c:pt idx="3395">
                  <c:v>2.6</c:v>
                </c:pt>
                <c:pt idx="3396">
                  <c:v>2</c:v>
                </c:pt>
                <c:pt idx="3397">
                  <c:v>1.8</c:v>
                </c:pt>
                <c:pt idx="3398">
                  <c:v>2.2000000000000002</c:v>
                </c:pt>
                <c:pt idx="3399">
                  <c:v>1.7</c:v>
                </c:pt>
                <c:pt idx="3400">
                  <c:v>0.9</c:v>
                </c:pt>
                <c:pt idx="3401">
                  <c:v>2.7</c:v>
                </c:pt>
                <c:pt idx="3402">
                  <c:v>3</c:v>
                </c:pt>
                <c:pt idx="3403">
                  <c:v>1.2</c:v>
                </c:pt>
                <c:pt idx="3404">
                  <c:v>1.6</c:v>
                </c:pt>
                <c:pt idx="3405">
                  <c:v>1.9000000000000001</c:v>
                </c:pt>
                <c:pt idx="3406">
                  <c:v>0.9</c:v>
                </c:pt>
                <c:pt idx="3407">
                  <c:v>1.2</c:v>
                </c:pt>
                <c:pt idx="3408">
                  <c:v>1.6</c:v>
                </c:pt>
                <c:pt idx="3409">
                  <c:v>1.2</c:v>
                </c:pt>
                <c:pt idx="3410">
                  <c:v>1.5</c:v>
                </c:pt>
                <c:pt idx="3411">
                  <c:v>1.7</c:v>
                </c:pt>
                <c:pt idx="3412">
                  <c:v>1.8</c:v>
                </c:pt>
                <c:pt idx="3413">
                  <c:v>1.6</c:v>
                </c:pt>
                <c:pt idx="3414">
                  <c:v>2.8</c:v>
                </c:pt>
                <c:pt idx="3415">
                  <c:v>3.1</c:v>
                </c:pt>
                <c:pt idx="3416">
                  <c:v>1.8</c:v>
                </c:pt>
                <c:pt idx="3417">
                  <c:v>0.8</c:v>
                </c:pt>
                <c:pt idx="3418">
                  <c:v>0.8</c:v>
                </c:pt>
                <c:pt idx="3419">
                  <c:v>1.7</c:v>
                </c:pt>
                <c:pt idx="3420">
                  <c:v>2</c:v>
                </c:pt>
                <c:pt idx="3421">
                  <c:v>1.2</c:v>
                </c:pt>
                <c:pt idx="3422">
                  <c:v>1.8</c:v>
                </c:pt>
                <c:pt idx="3423">
                  <c:v>2.8</c:v>
                </c:pt>
                <c:pt idx="3424">
                  <c:v>1.5</c:v>
                </c:pt>
                <c:pt idx="3425">
                  <c:v>2.7</c:v>
                </c:pt>
                <c:pt idx="3426">
                  <c:v>2.2000000000000002</c:v>
                </c:pt>
                <c:pt idx="3427">
                  <c:v>2</c:v>
                </c:pt>
                <c:pt idx="3428">
                  <c:v>2.2000000000000002</c:v>
                </c:pt>
                <c:pt idx="3429">
                  <c:v>1.4</c:v>
                </c:pt>
                <c:pt idx="3430">
                  <c:v>1.8</c:v>
                </c:pt>
                <c:pt idx="3431">
                  <c:v>1.8</c:v>
                </c:pt>
                <c:pt idx="3432">
                  <c:v>1.6</c:v>
                </c:pt>
                <c:pt idx="3433">
                  <c:v>2.8</c:v>
                </c:pt>
                <c:pt idx="3434">
                  <c:v>1.8</c:v>
                </c:pt>
                <c:pt idx="3435">
                  <c:v>2.1</c:v>
                </c:pt>
                <c:pt idx="3436">
                  <c:v>1.4</c:v>
                </c:pt>
                <c:pt idx="3437">
                  <c:v>1.6</c:v>
                </c:pt>
                <c:pt idx="3438">
                  <c:v>2.2999999999999998</c:v>
                </c:pt>
                <c:pt idx="3439">
                  <c:v>0.8</c:v>
                </c:pt>
                <c:pt idx="3440">
                  <c:v>1.4</c:v>
                </c:pt>
                <c:pt idx="3441">
                  <c:v>2.1</c:v>
                </c:pt>
                <c:pt idx="3442">
                  <c:v>1.5</c:v>
                </c:pt>
                <c:pt idx="3443">
                  <c:v>1.7</c:v>
                </c:pt>
                <c:pt idx="3444">
                  <c:v>1.7</c:v>
                </c:pt>
                <c:pt idx="3445">
                  <c:v>1.4</c:v>
                </c:pt>
                <c:pt idx="3446">
                  <c:v>1.6</c:v>
                </c:pt>
                <c:pt idx="3447">
                  <c:v>3</c:v>
                </c:pt>
                <c:pt idx="3448">
                  <c:v>2.2000000000000002</c:v>
                </c:pt>
                <c:pt idx="3449">
                  <c:v>1.9000000000000001</c:v>
                </c:pt>
                <c:pt idx="3450">
                  <c:v>1.4</c:v>
                </c:pt>
                <c:pt idx="3451">
                  <c:v>0.8</c:v>
                </c:pt>
                <c:pt idx="3452">
                  <c:v>1.4</c:v>
                </c:pt>
                <c:pt idx="3453">
                  <c:v>0.70000000000000029</c:v>
                </c:pt>
                <c:pt idx="3454">
                  <c:v>1.7</c:v>
                </c:pt>
                <c:pt idx="3455">
                  <c:v>1.6</c:v>
                </c:pt>
                <c:pt idx="3456">
                  <c:v>1.1000000000000001</c:v>
                </c:pt>
                <c:pt idx="3457">
                  <c:v>0.9</c:v>
                </c:pt>
                <c:pt idx="3458">
                  <c:v>1.4</c:v>
                </c:pt>
                <c:pt idx="3459">
                  <c:v>1.1000000000000001</c:v>
                </c:pt>
                <c:pt idx="3460">
                  <c:v>1.2</c:v>
                </c:pt>
                <c:pt idx="3461">
                  <c:v>1.3</c:v>
                </c:pt>
                <c:pt idx="3462">
                  <c:v>2.2000000000000002</c:v>
                </c:pt>
                <c:pt idx="3463">
                  <c:v>0.9</c:v>
                </c:pt>
                <c:pt idx="3464">
                  <c:v>2</c:v>
                </c:pt>
                <c:pt idx="3465">
                  <c:v>1.3</c:v>
                </c:pt>
                <c:pt idx="3466">
                  <c:v>2.1</c:v>
                </c:pt>
                <c:pt idx="3467">
                  <c:v>1.6</c:v>
                </c:pt>
                <c:pt idx="3468">
                  <c:v>1.8</c:v>
                </c:pt>
                <c:pt idx="3469">
                  <c:v>3.1</c:v>
                </c:pt>
                <c:pt idx="3470">
                  <c:v>2.8</c:v>
                </c:pt>
                <c:pt idx="3471">
                  <c:v>2.9</c:v>
                </c:pt>
                <c:pt idx="3472">
                  <c:v>3.2</c:v>
                </c:pt>
                <c:pt idx="3473">
                  <c:v>1.7</c:v>
                </c:pt>
                <c:pt idx="3474">
                  <c:v>1.3</c:v>
                </c:pt>
                <c:pt idx="3475">
                  <c:v>2.1</c:v>
                </c:pt>
                <c:pt idx="3476">
                  <c:v>2.9</c:v>
                </c:pt>
                <c:pt idx="3477">
                  <c:v>2.5</c:v>
                </c:pt>
                <c:pt idx="3478">
                  <c:v>1.6</c:v>
                </c:pt>
                <c:pt idx="3479">
                  <c:v>1.3</c:v>
                </c:pt>
                <c:pt idx="3480">
                  <c:v>1.5</c:v>
                </c:pt>
                <c:pt idx="3481">
                  <c:v>1.9000000000000001</c:v>
                </c:pt>
                <c:pt idx="3482">
                  <c:v>2.2000000000000002</c:v>
                </c:pt>
                <c:pt idx="3483">
                  <c:v>1.9000000000000001</c:v>
                </c:pt>
                <c:pt idx="3484">
                  <c:v>1.9000000000000001</c:v>
                </c:pt>
                <c:pt idx="3485">
                  <c:v>1.6</c:v>
                </c:pt>
                <c:pt idx="3486">
                  <c:v>2.6</c:v>
                </c:pt>
                <c:pt idx="3487">
                  <c:v>3.3</c:v>
                </c:pt>
                <c:pt idx="3488">
                  <c:v>1.3</c:v>
                </c:pt>
                <c:pt idx="3489">
                  <c:v>1.8</c:v>
                </c:pt>
                <c:pt idx="3490">
                  <c:v>1.9000000000000001</c:v>
                </c:pt>
                <c:pt idx="3491">
                  <c:v>2</c:v>
                </c:pt>
                <c:pt idx="3492">
                  <c:v>1.7</c:v>
                </c:pt>
                <c:pt idx="3493">
                  <c:v>1.5</c:v>
                </c:pt>
                <c:pt idx="3494">
                  <c:v>1.2</c:v>
                </c:pt>
                <c:pt idx="3495">
                  <c:v>2.4</c:v>
                </c:pt>
                <c:pt idx="3496">
                  <c:v>2.5</c:v>
                </c:pt>
                <c:pt idx="3497">
                  <c:v>1.6</c:v>
                </c:pt>
                <c:pt idx="3498">
                  <c:v>2</c:v>
                </c:pt>
                <c:pt idx="3499">
                  <c:v>1.9000000000000001</c:v>
                </c:pt>
                <c:pt idx="3500">
                  <c:v>0.70000000000000029</c:v>
                </c:pt>
                <c:pt idx="3501">
                  <c:v>1.4</c:v>
                </c:pt>
                <c:pt idx="3502">
                  <c:v>2.8</c:v>
                </c:pt>
                <c:pt idx="3503">
                  <c:v>1.3</c:v>
                </c:pt>
                <c:pt idx="3504">
                  <c:v>0.9</c:v>
                </c:pt>
                <c:pt idx="3505">
                  <c:v>1.7</c:v>
                </c:pt>
                <c:pt idx="3506">
                  <c:v>1.6</c:v>
                </c:pt>
                <c:pt idx="3507">
                  <c:v>3.7</c:v>
                </c:pt>
                <c:pt idx="3508">
                  <c:v>0.8</c:v>
                </c:pt>
                <c:pt idx="3509">
                  <c:v>1</c:v>
                </c:pt>
                <c:pt idx="3510">
                  <c:v>0.70000000000000029</c:v>
                </c:pt>
                <c:pt idx="3511">
                  <c:v>1.1000000000000001</c:v>
                </c:pt>
                <c:pt idx="3512">
                  <c:v>1.5</c:v>
                </c:pt>
                <c:pt idx="3513">
                  <c:v>1.2</c:v>
                </c:pt>
                <c:pt idx="3514">
                  <c:v>1.3</c:v>
                </c:pt>
                <c:pt idx="3515">
                  <c:v>2.2000000000000002</c:v>
                </c:pt>
                <c:pt idx="3516">
                  <c:v>0.9</c:v>
                </c:pt>
                <c:pt idx="3517">
                  <c:v>0.9</c:v>
                </c:pt>
                <c:pt idx="3518">
                  <c:v>1.8</c:v>
                </c:pt>
                <c:pt idx="3519">
                  <c:v>1.4</c:v>
                </c:pt>
                <c:pt idx="3520">
                  <c:v>1.4</c:v>
                </c:pt>
                <c:pt idx="3521">
                  <c:v>1.2</c:v>
                </c:pt>
                <c:pt idx="3522">
                  <c:v>1.6</c:v>
                </c:pt>
                <c:pt idx="3523">
                  <c:v>2</c:v>
                </c:pt>
                <c:pt idx="3524">
                  <c:v>1.1000000000000001</c:v>
                </c:pt>
                <c:pt idx="3525">
                  <c:v>2.6</c:v>
                </c:pt>
                <c:pt idx="3526">
                  <c:v>2.5</c:v>
                </c:pt>
                <c:pt idx="3527">
                  <c:v>0.70000000000000029</c:v>
                </c:pt>
                <c:pt idx="3528">
                  <c:v>1.9000000000000001</c:v>
                </c:pt>
                <c:pt idx="3529">
                  <c:v>1.7</c:v>
                </c:pt>
                <c:pt idx="3530">
                  <c:v>1.4</c:v>
                </c:pt>
                <c:pt idx="3531">
                  <c:v>2.2999999999999998</c:v>
                </c:pt>
                <c:pt idx="3532">
                  <c:v>1.3</c:v>
                </c:pt>
                <c:pt idx="3533">
                  <c:v>1.2</c:v>
                </c:pt>
                <c:pt idx="3534">
                  <c:v>1.1000000000000001</c:v>
                </c:pt>
                <c:pt idx="3535">
                  <c:v>1.6</c:v>
                </c:pt>
                <c:pt idx="3536">
                  <c:v>2.4</c:v>
                </c:pt>
                <c:pt idx="3537">
                  <c:v>1.2</c:v>
                </c:pt>
                <c:pt idx="3538">
                  <c:v>2.1</c:v>
                </c:pt>
                <c:pt idx="3539">
                  <c:v>1.7</c:v>
                </c:pt>
                <c:pt idx="3540">
                  <c:v>0.60000000000000031</c:v>
                </c:pt>
                <c:pt idx="3541">
                  <c:v>0.70000000000000029</c:v>
                </c:pt>
                <c:pt idx="3542">
                  <c:v>0.8</c:v>
                </c:pt>
                <c:pt idx="3543">
                  <c:v>2.2999999999999998</c:v>
                </c:pt>
                <c:pt idx="3544">
                  <c:v>1.6</c:v>
                </c:pt>
                <c:pt idx="3545">
                  <c:v>1.8</c:v>
                </c:pt>
                <c:pt idx="3546">
                  <c:v>1.3</c:v>
                </c:pt>
                <c:pt idx="3547">
                  <c:v>1.7</c:v>
                </c:pt>
                <c:pt idx="3548">
                  <c:v>1.9000000000000001</c:v>
                </c:pt>
                <c:pt idx="3549">
                  <c:v>1.7</c:v>
                </c:pt>
                <c:pt idx="3550">
                  <c:v>1.5</c:v>
                </c:pt>
                <c:pt idx="3551">
                  <c:v>0.8</c:v>
                </c:pt>
                <c:pt idx="3552">
                  <c:v>1.8</c:v>
                </c:pt>
                <c:pt idx="3553">
                  <c:v>1.9000000000000001</c:v>
                </c:pt>
                <c:pt idx="3554">
                  <c:v>2.6</c:v>
                </c:pt>
                <c:pt idx="3555">
                  <c:v>1.6</c:v>
                </c:pt>
                <c:pt idx="3556">
                  <c:v>2.1</c:v>
                </c:pt>
                <c:pt idx="3557">
                  <c:v>1.9000000000000001</c:v>
                </c:pt>
                <c:pt idx="3558">
                  <c:v>1.3</c:v>
                </c:pt>
                <c:pt idx="3559">
                  <c:v>2.4</c:v>
                </c:pt>
                <c:pt idx="3560">
                  <c:v>2.2000000000000002</c:v>
                </c:pt>
                <c:pt idx="3561">
                  <c:v>0.70000000000000029</c:v>
                </c:pt>
                <c:pt idx="3562">
                  <c:v>2.4</c:v>
                </c:pt>
                <c:pt idx="3563">
                  <c:v>1.2</c:v>
                </c:pt>
                <c:pt idx="3564">
                  <c:v>0.8</c:v>
                </c:pt>
                <c:pt idx="3565">
                  <c:v>2.1</c:v>
                </c:pt>
                <c:pt idx="3566">
                  <c:v>1.7</c:v>
                </c:pt>
                <c:pt idx="3567">
                  <c:v>1.9000000000000001</c:v>
                </c:pt>
                <c:pt idx="3568">
                  <c:v>1.4</c:v>
                </c:pt>
                <c:pt idx="3569">
                  <c:v>1.9000000000000001</c:v>
                </c:pt>
                <c:pt idx="3570">
                  <c:v>1.3</c:v>
                </c:pt>
                <c:pt idx="3571">
                  <c:v>1.2</c:v>
                </c:pt>
                <c:pt idx="3572">
                  <c:v>1.6</c:v>
                </c:pt>
                <c:pt idx="3573">
                  <c:v>2.2999999999999998</c:v>
                </c:pt>
                <c:pt idx="3574">
                  <c:v>2.1</c:v>
                </c:pt>
                <c:pt idx="3575">
                  <c:v>1</c:v>
                </c:pt>
                <c:pt idx="3576">
                  <c:v>3</c:v>
                </c:pt>
                <c:pt idx="3577">
                  <c:v>1.3</c:v>
                </c:pt>
                <c:pt idx="3578">
                  <c:v>1.8</c:v>
                </c:pt>
                <c:pt idx="3579">
                  <c:v>2.5</c:v>
                </c:pt>
                <c:pt idx="3580">
                  <c:v>1.5</c:v>
                </c:pt>
                <c:pt idx="3581">
                  <c:v>1.6</c:v>
                </c:pt>
                <c:pt idx="3582">
                  <c:v>3.3</c:v>
                </c:pt>
                <c:pt idx="3583">
                  <c:v>1.7</c:v>
                </c:pt>
                <c:pt idx="3584">
                  <c:v>2.2999999999999998</c:v>
                </c:pt>
                <c:pt idx="3585">
                  <c:v>3.2</c:v>
                </c:pt>
                <c:pt idx="3586">
                  <c:v>1.7</c:v>
                </c:pt>
                <c:pt idx="3587">
                  <c:v>1.4</c:v>
                </c:pt>
                <c:pt idx="3588">
                  <c:v>1.4</c:v>
                </c:pt>
                <c:pt idx="3589">
                  <c:v>1.2</c:v>
                </c:pt>
                <c:pt idx="3590">
                  <c:v>1.9000000000000001</c:v>
                </c:pt>
                <c:pt idx="3591">
                  <c:v>2.1</c:v>
                </c:pt>
                <c:pt idx="3592">
                  <c:v>2.1</c:v>
                </c:pt>
                <c:pt idx="3593">
                  <c:v>0.60000000000000031</c:v>
                </c:pt>
                <c:pt idx="3594">
                  <c:v>1.4</c:v>
                </c:pt>
                <c:pt idx="3595">
                  <c:v>2.7</c:v>
                </c:pt>
                <c:pt idx="3596">
                  <c:v>2.6</c:v>
                </c:pt>
                <c:pt idx="3597">
                  <c:v>1.1000000000000001</c:v>
                </c:pt>
                <c:pt idx="3598">
                  <c:v>1.9000000000000001</c:v>
                </c:pt>
                <c:pt idx="3599">
                  <c:v>1.2</c:v>
                </c:pt>
                <c:pt idx="3600">
                  <c:v>1.9000000000000001</c:v>
                </c:pt>
                <c:pt idx="3601">
                  <c:v>0.30000000000000016</c:v>
                </c:pt>
                <c:pt idx="3602">
                  <c:v>1.3</c:v>
                </c:pt>
                <c:pt idx="3603">
                  <c:v>2.2000000000000002</c:v>
                </c:pt>
                <c:pt idx="3604">
                  <c:v>2.1</c:v>
                </c:pt>
                <c:pt idx="3605">
                  <c:v>0.2</c:v>
                </c:pt>
                <c:pt idx="3606">
                  <c:v>1.1000000000000001</c:v>
                </c:pt>
                <c:pt idx="3607">
                  <c:v>0.70000000000000029</c:v>
                </c:pt>
                <c:pt idx="3608">
                  <c:v>0.8</c:v>
                </c:pt>
                <c:pt idx="3609">
                  <c:v>2.4</c:v>
                </c:pt>
                <c:pt idx="3610">
                  <c:v>0.70000000000000029</c:v>
                </c:pt>
                <c:pt idx="3611">
                  <c:v>1.9000000000000001</c:v>
                </c:pt>
                <c:pt idx="3612">
                  <c:v>1.6</c:v>
                </c:pt>
                <c:pt idx="3613">
                  <c:v>1.4</c:v>
                </c:pt>
                <c:pt idx="3614">
                  <c:v>0.8</c:v>
                </c:pt>
                <c:pt idx="3615">
                  <c:v>2.1</c:v>
                </c:pt>
                <c:pt idx="3616">
                  <c:v>1.9000000000000001</c:v>
                </c:pt>
                <c:pt idx="3617">
                  <c:v>1.8</c:v>
                </c:pt>
                <c:pt idx="3618">
                  <c:v>0.9</c:v>
                </c:pt>
                <c:pt idx="3619">
                  <c:v>2</c:v>
                </c:pt>
                <c:pt idx="3620">
                  <c:v>1.1000000000000001</c:v>
                </c:pt>
                <c:pt idx="3621">
                  <c:v>1.8</c:v>
                </c:pt>
                <c:pt idx="3622">
                  <c:v>1.6</c:v>
                </c:pt>
                <c:pt idx="3623">
                  <c:v>1.1000000000000001</c:v>
                </c:pt>
                <c:pt idx="3624">
                  <c:v>1.2</c:v>
                </c:pt>
                <c:pt idx="3625">
                  <c:v>0.9</c:v>
                </c:pt>
                <c:pt idx="3626">
                  <c:v>1</c:v>
                </c:pt>
                <c:pt idx="3627">
                  <c:v>2.2000000000000002</c:v>
                </c:pt>
                <c:pt idx="3628">
                  <c:v>2.9</c:v>
                </c:pt>
                <c:pt idx="3629">
                  <c:v>1.4</c:v>
                </c:pt>
                <c:pt idx="3630">
                  <c:v>2.2000000000000002</c:v>
                </c:pt>
                <c:pt idx="3631">
                  <c:v>2.6</c:v>
                </c:pt>
                <c:pt idx="3632">
                  <c:v>1.8</c:v>
                </c:pt>
                <c:pt idx="3633">
                  <c:v>1</c:v>
                </c:pt>
                <c:pt idx="3634">
                  <c:v>1.4</c:v>
                </c:pt>
                <c:pt idx="3635">
                  <c:v>3.4</c:v>
                </c:pt>
                <c:pt idx="3636">
                  <c:v>1.8</c:v>
                </c:pt>
                <c:pt idx="3637">
                  <c:v>2.2000000000000002</c:v>
                </c:pt>
                <c:pt idx="3638">
                  <c:v>0.8</c:v>
                </c:pt>
                <c:pt idx="3639">
                  <c:v>2.2000000000000002</c:v>
                </c:pt>
                <c:pt idx="3640">
                  <c:v>1.7</c:v>
                </c:pt>
                <c:pt idx="3641">
                  <c:v>1.7</c:v>
                </c:pt>
                <c:pt idx="3642">
                  <c:v>1.4</c:v>
                </c:pt>
                <c:pt idx="3643">
                  <c:v>1.4</c:v>
                </c:pt>
                <c:pt idx="3644">
                  <c:v>1.7</c:v>
                </c:pt>
                <c:pt idx="3645">
                  <c:v>2.2999999999999998</c:v>
                </c:pt>
                <c:pt idx="3646">
                  <c:v>2.9</c:v>
                </c:pt>
                <c:pt idx="3647">
                  <c:v>1.1000000000000001</c:v>
                </c:pt>
                <c:pt idx="3648">
                  <c:v>2.1</c:v>
                </c:pt>
                <c:pt idx="3649">
                  <c:v>1.5</c:v>
                </c:pt>
                <c:pt idx="3650">
                  <c:v>2.1</c:v>
                </c:pt>
                <c:pt idx="3651">
                  <c:v>1.8</c:v>
                </c:pt>
                <c:pt idx="3652">
                  <c:v>1.9000000000000001</c:v>
                </c:pt>
                <c:pt idx="3653">
                  <c:v>2.1</c:v>
                </c:pt>
                <c:pt idx="3654">
                  <c:v>1.9000000000000001</c:v>
                </c:pt>
                <c:pt idx="3655">
                  <c:v>1.7</c:v>
                </c:pt>
                <c:pt idx="3656">
                  <c:v>1.9000000000000001</c:v>
                </c:pt>
                <c:pt idx="3657">
                  <c:v>1.4</c:v>
                </c:pt>
                <c:pt idx="3658">
                  <c:v>1.7</c:v>
                </c:pt>
                <c:pt idx="3659">
                  <c:v>1.9000000000000001</c:v>
                </c:pt>
                <c:pt idx="3660">
                  <c:v>1.2</c:v>
                </c:pt>
                <c:pt idx="3661">
                  <c:v>3.1</c:v>
                </c:pt>
                <c:pt idx="3662">
                  <c:v>2.5</c:v>
                </c:pt>
                <c:pt idx="3663">
                  <c:v>2</c:v>
                </c:pt>
                <c:pt idx="3664">
                  <c:v>2</c:v>
                </c:pt>
                <c:pt idx="3665">
                  <c:v>1.9000000000000001</c:v>
                </c:pt>
                <c:pt idx="3666">
                  <c:v>1.6</c:v>
                </c:pt>
                <c:pt idx="3667">
                  <c:v>1.4</c:v>
                </c:pt>
                <c:pt idx="3668">
                  <c:v>2.1</c:v>
                </c:pt>
                <c:pt idx="3669">
                  <c:v>1.6</c:v>
                </c:pt>
                <c:pt idx="3670">
                  <c:v>2.5</c:v>
                </c:pt>
                <c:pt idx="3671">
                  <c:v>1.4</c:v>
                </c:pt>
                <c:pt idx="3672">
                  <c:v>1.3</c:v>
                </c:pt>
                <c:pt idx="3673">
                  <c:v>1.4</c:v>
                </c:pt>
                <c:pt idx="3674">
                  <c:v>2.1</c:v>
                </c:pt>
                <c:pt idx="3675">
                  <c:v>1.6</c:v>
                </c:pt>
                <c:pt idx="3676">
                  <c:v>0.70000000000000029</c:v>
                </c:pt>
                <c:pt idx="3677">
                  <c:v>2.7</c:v>
                </c:pt>
                <c:pt idx="3678">
                  <c:v>2.1</c:v>
                </c:pt>
                <c:pt idx="3679">
                  <c:v>1.1000000000000001</c:v>
                </c:pt>
                <c:pt idx="3680">
                  <c:v>0.8</c:v>
                </c:pt>
                <c:pt idx="3681">
                  <c:v>1.7</c:v>
                </c:pt>
                <c:pt idx="3682">
                  <c:v>1.5</c:v>
                </c:pt>
                <c:pt idx="3683">
                  <c:v>1.7</c:v>
                </c:pt>
                <c:pt idx="3684">
                  <c:v>1.4</c:v>
                </c:pt>
                <c:pt idx="3685">
                  <c:v>2.2999999999999998</c:v>
                </c:pt>
                <c:pt idx="3686">
                  <c:v>2.4</c:v>
                </c:pt>
                <c:pt idx="3687">
                  <c:v>0.60000000000000031</c:v>
                </c:pt>
                <c:pt idx="3688">
                  <c:v>0.9</c:v>
                </c:pt>
                <c:pt idx="3689">
                  <c:v>1.5</c:v>
                </c:pt>
                <c:pt idx="3690">
                  <c:v>1.9000000000000001</c:v>
                </c:pt>
                <c:pt idx="3691">
                  <c:v>0.30000000000000016</c:v>
                </c:pt>
                <c:pt idx="3692">
                  <c:v>0.70000000000000029</c:v>
                </c:pt>
                <c:pt idx="3693">
                  <c:v>1.5</c:v>
                </c:pt>
                <c:pt idx="3694">
                  <c:v>1.1000000000000001</c:v>
                </c:pt>
                <c:pt idx="3695">
                  <c:v>1.8</c:v>
                </c:pt>
                <c:pt idx="3696">
                  <c:v>0.5</c:v>
                </c:pt>
                <c:pt idx="3697">
                  <c:v>1.6</c:v>
                </c:pt>
                <c:pt idx="3698">
                  <c:v>2</c:v>
                </c:pt>
                <c:pt idx="3699">
                  <c:v>1.4</c:v>
                </c:pt>
                <c:pt idx="3700">
                  <c:v>1.6</c:v>
                </c:pt>
                <c:pt idx="3701">
                  <c:v>0.70000000000000029</c:v>
                </c:pt>
                <c:pt idx="3702">
                  <c:v>2.2000000000000002</c:v>
                </c:pt>
                <c:pt idx="3703">
                  <c:v>1.6</c:v>
                </c:pt>
                <c:pt idx="3704">
                  <c:v>1.7</c:v>
                </c:pt>
                <c:pt idx="3705">
                  <c:v>1.8</c:v>
                </c:pt>
                <c:pt idx="3706">
                  <c:v>2.2999999999999998</c:v>
                </c:pt>
                <c:pt idx="3707">
                  <c:v>1.6</c:v>
                </c:pt>
                <c:pt idx="3708">
                  <c:v>1.4</c:v>
                </c:pt>
                <c:pt idx="3709">
                  <c:v>0.8</c:v>
                </c:pt>
                <c:pt idx="3710">
                  <c:v>1.8</c:v>
                </c:pt>
                <c:pt idx="3711">
                  <c:v>1.3</c:v>
                </c:pt>
                <c:pt idx="3712">
                  <c:v>1.2</c:v>
                </c:pt>
                <c:pt idx="3713">
                  <c:v>1.6</c:v>
                </c:pt>
                <c:pt idx="3714">
                  <c:v>2.1</c:v>
                </c:pt>
                <c:pt idx="3715">
                  <c:v>2.1</c:v>
                </c:pt>
                <c:pt idx="3716">
                  <c:v>1.5</c:v>
                </c:pt>
                <c:pt idx="3717">
                  <c:v>1.7</c:v>
                </c:pt>
                <c:pt idx="3718">
                  <c:v>1.7</c:v>
                </c:pt>
                <c:pt idx="3719">
                  <c:v>1.4</c:v>
                </c:pt>
                <c:pt idx="3720">
                  <c:v>1.4</c:v>
                </c:pt>
                <c:pt idx="3721">
                  <c:v>1.3</c:v>
                </c:pt>
                <c:pt idx="3722">
                  <c:v>2.2999999999999998</c:v>
                </c:pt>
                <c:pt idx="3723">
                  <c:v>0.9</c:v>
                </c:pt>
                <c:pt idx="3724">
                  <c:v>3.1</c:v>
                </c:pt>
                <c:pt idx="3725">
                  <c:v>1.7</c:v>
                </c:pt>
                <c:pt idx="3726">
                  <c:v>1.5</c:v>
                </c:pt>
                <c:pt idx="3727">
                  <c:v>1.5</c:v>
                </c:pt>
                <c:pt idx="3728">
                  <c:v>2.8</c:v>
                </c:pt>
                <c:pt idx="3729">
                  <c:v>2.4</c:v>
                </c:pt>
                <c:pt idx="3730">
                  <c:v>3.8</c:v>
                </c:pt>
                <c:pt idx="3731">
                  <c:v>1</c:v>
                </c:pt>
                <c:pt idx="3732">
                  <c:v>0.9</c:v>
                </c:pt>
                <c:pt idx="3733">
                  <c:v>1.4</c:v>
                </c:pt>
                <c:pt idx="3734">
                  <c:v>1.8</c:v>
                </c:pt>
                <c:pt idx="3735">
                  <c:v>0.8</c:v>
                </c:pt>
                <c:pt idx="3736">
                  <c:v>1.6</c:v>
                </c:pt>
                <c:pt idx="3737">
                  <c:v>1.3</c:v>
                </c:pt>
                <c:pt idx="3738">
                  <c:v>1.3</c:v>
                </c:pt>
                <c:pt idx="3739">
                  <c:v>1.3</c:v>
                </c:pt>
                <c:pt idx="3740">
                  <c:v>2.4</c:v>
                </c:pt>
                <c:pt idx="3741">
                  <c:v>1.8</c:v>
                </c:pt>
                <c:pt idx="3742">
                  <c:v>1.8</c:v>
                </c:pt>
                <c:pt idx="3743">
                  <c:v>1.6</c:v>
                </c:pt>
                <c:pt idx="3744">
                  <c:v>1.5</c:v>
                </c:pt>
                <c:pt idx="3745">
                  <c:v>2.1</c:v>
                </c:pt>
                <c:pt idx="3746">
                  <c:v>1.8</c:v>
                </c:pt>
                <c:pt idx="3747">
                  <c:v>1.2</c:v>
                </c:pt>
                <c:pt idx="3748">
                  <c:v>2.4</c:v>
                </c:pt>
                <c:pt idx="3749">
                  <c:v>2.1</c:v>
                </c:pt>
                <c:pt idx="3750">
                  <c:v>2.4</c:v>
                </c:pt>
                <c:pt idx="3751">
                  <c:v>1.1000000000000001</c:v>
                </c:pt>
                <c:pt idx="3752">
                  <c:v>0.4</c:v>
                </c:pt>
                <c:pt idx="3753">
                  <c:v>1.7</c:v>
                </c:pt>
                <c:pt idx="3754">
                  <c:v>2.1</c:v>
                </c:pt>
                <c:pt idx="3755">
                  <c:v>2.2000000000000002</c:v>
                </c:pt>
                <c:pt idx="3756">
                  <c:v>1.9000000000000001</c:v>
                </c:pt>
                <c:pt idx="3757">
                  <c:v>2.2999999999999998</c:v>
                </c:pt>
                <c:pt idx="3758">
                  <c:v>2.1</c:v>
                </c:pt>
                <c:pt idx="3759">
                  <c:v>0.30000000000000016</c:v>
                </c:pt>
                <c:pt idx="3760">
                  <c:v>0.30000000000000016</c:v>
                </c:pt>
                <c:pt idx="3761">
                  <c:v>2.1</c:v>
                </c:pt>
                <c:pt idx="3762">
                  <c:v>1.1000000000000001</c:v>
                </c:pt>
                <c:pt idx="3763">
                  <c:v>2.1</c:v>
                </c:pt>
                <c:pt idx="3764">
                  <c:v>1.9000000000000001</c:v>
                </c:pt>
                <c:pt idx="3765">
                  <c:v>1.8</c:v>
                </c:pt>
                <c:pt idx="3766">
                  <c:v>2.2000000000000002</c:v>
                </c:pt>
                <c:pt idx="3767">
                  <c:v>1.6</c:v>
                </c:pt>
                <c:pt idx="3768">
                  <c:v>1.6</c:v>
                </c:pt>
                <c:pt idx="3769">
                  <c:v>1.3</c:v>
                </c:pt>
                <c:pt idx="3770">
                  <c:v>1.4</c:v>
                </c:pt>
                <c:pt idx="3771">
                  <c:v>0.8</c:v>
                </c:pt>
                <c:pt idx="3772">
                  <c:v>1.6</c:v>
                </c:pt>
                <c:pt idx="3773">
                  <c:v>2.8</c:v>
                </c:pt>
                <c:pt idx="3774">
                  <c:v>1.3</c:v>
                </c:pt>
                <c:pt idx="3775">
                  <c:v>2</c:v>
                </c:pt>
                <c:pt idx="3776">
                  <c:v>1.2</c:v>
                </c:pt>
                <c:pt idx="3777">
                  <c:v>0.60000000000000031</c:v>
                </c:pt>
                <c:pt idx="3778">
                  <c:v>0.70000000000000029</c:v>
                </c:pt>
                <c:pt idx="3779">
                  <c:v>1.9000000000000001</c:v>
                </c:pt>
                <c:pt idx="3780">
                  <c:v>1.3</c:v>
                </c:pt>
                <c:pt idx="3781">
                  <c:v>3.2</c:v>
                </c:pt>
                <c:pt idx="3782">
                  <c:v>2.1</c:v>
                </c:pt>
                <c:pt idx="3783">
                  <c:v>1.8</c:v>
                </c:pt>
                <c:pt idx="3784">
                  <c:v>1.2</c:v>
                </c:pt>
                <c:pt idx="3785">
                  <c:v>0.70000000000000029</c:v>
                </c:pt>
                <c:pt idx="3786">
                  <c:v>1.2</c:v>
                </c:pt>
                <c:pt idx="3787">
                  <c:v>1.1000000000000001</c:v>
                </c:pt>
                <c:pt idx="3788">
                  <c:v>0.70000000000000029</c:v>
                </c:pt>
                <c:pt idx="3789">
                  <c:v>1.2</c:v>
                </c:pt>
                <c:pt idx="3790">
                  <c:v>1.7</c:v>
                </c:pt>
                <c:pt idx="3791">
                  <c:v>1.7</c:v>
                </c:pt>
                <c:pt idx="3792">
                  <c:v>1.2</c:v>
                </c:pt>
                <c:pt idx="3793">
                  <c:v>2.8</c:v>
                </c:pt>
                <c:pt idx="3794">
                  <c:v>1.2</c:v>
                </c:pt>
                <c:pt idx="3795">
                  <c:v>3.1</c:v>
                </c:pt>
                <c:pt idx="3796">
                  <c:v>1.7</c:v>
                </c:pt>
                <c:pt idx="3797">
                  <c:v>2.4</c:v>
                </c:pt>
                <c:pt idx="3798">
                  <c:v>3.3</c:v>
                </c:pt>
                <c:pt idx="3799">
                  <c:v>1.2</c:v>
                </c:pt>
                <c:pt idx="3800">
                  <c:v>1.3</c:v>
                </c:pt>
                <c:pt idx="3801">
                  <c:v>1.9000000000000001</c:v>
                </c:pt>
                <c:pt idx="3802">
                  <c:v>1.8</c:v>
                </c:pt>
                <c:pt idx="3803">
                  <c:v>2.2999999999999998</c:v>
                </c:pt>
                <c:pt idx="3804">
                  <c:v>2</c:v>
                </c:pt>
                <c:pt idx="3805">
                  <c:v>2.4</c:v>
                </c:pt>
                <c:pt idx="3806">
                  <c:v>1.8</c:v>
                </c:pt>
                <c:pt idx="3807">
                  <c:v>2.2000000000000002</c:v>
                </c:pt>
                <c:pt idx="3808">
                  <c:v>2.2000000000000002</c:v>
                </c:pt>
                <c:pt idx="3809">
                  <c:v>1.2</c:v>
                </c:pt>
                <c:pt idx="3810">
                  <c:v>2</c:v>
                </c:pt>
                <c:pt idx="3811">
                  <c:v>1.5</c:v>
                </c:pt>
                <c:pt idx="3812">
                  <c:v>1.5</c:v>
                </c:pt>
                <c:pt idx="3813">
                  <c:v>1.6</c:v>
                </c:pt>
                <c:pt idx="3814">
                  <c:v>1.7</c:v>
                </c:pt>
                <c:pt idx="3815">
                  <c:v>1.1000000000000001</c:v>
                </c:pt>
                <c:pt idx="3816">
                  <c:v>1.4</c:v>
                </c:pt>
                <c:pt idx="3817">
                  <c:v>1</c:v>
                </c:pt>
                <c:pt idx="3818">
                  <c:v>1.1000000000000001</c:v>
                </c:pt>
                <c:pt idx="3819">
                  <c:v>2.1</c:v>
                </c:pt>
                <c:pt idx="3820">
                  <c:v>1.2</c:v>
                </c:pt>
                <c:pt idx="3821">
                  <c:v>3</c:v>
                </c:pt>
                <c:pt idx="3822">
                  <c:v>1.7</c:v>
                </c:pt>
                <c:pt idx="3823">
                  <c:v>1.3</c:v>
                </c:pt>
                <c:pt idx="3824">
                  <c:v>1.1000000000000001</c:v>
                </c:pt>
                <c:pt idx="3825">
                  <c:v>1.8</c:v>
                </c:pt>
                <c:pt idx="3826">
                  <c:v>1.3</c:v>
                </c:pt>
                <c:pt idx="3827">
                  <c:v>1.3</c:v>
                </c:pt>
                <c:pt idx="3828">
                  <c:v>1.9000000000000001</c:v>
                </c:pt>
                <c:pt idx="3829">
                  <c:v>1.3</c:v>
                </c:pt>
                <c:pt idx="3830">
                  <c:v>0.60000000000000031</c:v>
                </c:pt>
                <c:pt idx="3831">
                  <c:v>0.9</c:v>
                </c:pt>
                <c:pt idx="3832">
                  <c:v>1.9000000000000001</c:v>
                </c:pt>
                <c:pt idx="3833">
                  <c:v>1.6</c:v>
                </c:pt>
                <c:pt idx="3834">
                  <c:v>1.8</c:v>
                </c:pt>
                <c:pt idx="3835">
                  <c:v>2.1</c:v>
                </c:pt>
                <c:pt idx="3836">
                  <c:v>1.9000000000000001</c:v>
                </c:pt>
                <c:pt idx="3837">
                  <c:v>1.2</c:v>
                </c:pt>
                <c:pt idx="3838">
                  <c:v>2.7</c:v>
                </c:pt>
                <c:pt idx="3839">
                  <c:v>1.5</c:v>
                </c:pt>
                <c:pt idx="3840">
                  <c:v>2.8</c:v>
                </c:pt>
                <c:pt idx="3841">
                  <c:v>1.9000000000000001</c:v>
                </c:pt>
                <c:pt idx="3842">
                  <c:v>1.2</c:v>
                </c:pt>
                <c:pt idx="3843">
                  <c:v>0.9</c:v>
                </c:pt>
                <c:pt idx="3844">
                  <c:v>1.8</c:v>
                </c:pt>
                <c:pt idx="3845">
                  <c:v>1.5</c:v>
                </c:pt>
                <c:pt idx="3846">
                  <c:v>1.1000000000000001</c:v>
                </c:pt>
                <c:pt idx="3847">
                  <c:v>2.1</c:v>
                </c:pt>
                <c:pt idx="3848">
                  <c:v>1.8</c:v>
                </c:pt>
                <c:pt idx="3849">
                  <c:v>1.9000000000000001</c:v>
                </c:pt>
                <c:pt idx="3850">
                  <c:v>2.5</c:v>
                </c:pt>
                <c:pt idx="3851">
                  <c:v>2.4</c:v>
                </c:pt>
                <c:pt idx="3852">
                  <c:v>1.5</c:v>
                </c:pt>
                <c:pt idx="3853">
                  <c:v>1.5</c:v>
                </c:pt>
                <c:pt idx="3854">
                  <c:v>1.1000000000000001</c:v>
                </c:pt>
                <c:pt idx="3855">
                  <c:v>1.7</c:v>
                </c:pt>
                <c:pt idx="3856">
                  <c:v>1.5</c:v>
                </c:pt>
                <c:pt idx="3857">
                  <c:v>1.7</c:v>
                </c:pt>
                <c:pt idx="3858">
                  <c:v>1.8</c:v>
                </c:pt>
                <c:pt idx="3859">
                  <c:v>1.4</c:v>
                </c:pt>
                <c:pt idx="3860">
                  <c:v>1.6</c:v>
                </c:pt>
                <c:pt idx="3861">
                  <c:v>1.7</c:v>
                </c:pt>
                <c:pt idx="3862">
                  <c:v>2.1</c:v>
                </c:pt>
                <c:pt idx="3863">
                  <c:v>2.1</c:v>
                </c:pt>
                <c:pt idx="3864">
                  <c:v>0.8</c:v>
                </c:pt>
                <c:pt idx="3865">
                  <c:v>2.1</c:v>
                </c:pt>
                <c:pt idx="3866">
                  <c:v>1.8</c:v>
                </c:pt>
                <c:pt idx="3867">
                  <c:v>1.4</c:v>
                </c:pt>
                <c:pt idx="3868">
                  <c:v>2.2000000000000002</c:v>
                </c:pt>
                <c:pt idx="3869">
                  <c:v>1.7</c:v>
                </c:pt>
                <c:pt idx="3870">
                  <c:v>1.4</c:v>
                </c:pt>
                <c:pt idx="3871">
                  <c:v>2.2000000000000002</c:v>
                </c:pt>
                <c:pt idx="3872">
                  <c:v>1.2</c:v>
                </c:pt>
                <c:pt idx="3873">
                  <c:v>1.4</c:v>
                </c:pt>
                <c:pt idx="3874">
                  <c:v>0.4</c:v>
                </c:pt>
                <c:pt idx="3875">
                  <c:v>1</c:v>
                </c:pt>
                <c:pt idx="3876">
                  <c:v>1</c:v>
                </c:pt>
                <c:pt idx="3877">
                  <c:v>2.1</c:v>
                </c:pt>
                <c:pt idx="3878">
                  <c:v>1.3</c:v>
                </c:pt>
                <c:pt idx="3879">
                  <c:v>2.6</c:v>
                </c:pt>
                <c:pt idx="3880">
                  <c:v>1.2</c:v>
                </c:pt>
                <c:pt idx="3881">
                  <c:v>1.3</c:v>
                </c:pt>
                <c:pt idx="3882">
                  <c:v>1.3</c:v>
                </c:pt>
                <c:pt idx="3883">
                  <c:v>0.8</c:v>
                </c:pt>
                <c:pt idx="3884">
                  <c:v>1.7</c:v>
                </c:pt>
                <c:pt idx="3885">
                  <c:v>1.5</c:v>
                </c:pt>
                <c:pt idx="3886">
                  <c:v>1.6</c:v>
                </c:pt>
                <c:pt idx="3887">
                  <c:v>3.9</c:v>
                </c:pt>
                <c:pt idx="3888">
                  <c:v>1.8</c:v>
                </c:pt>
                <c:pt idx="3889">
                  <c:v>2.5</c:v>
                </c:pt>
                <c:pt idx="3890">
                  <c:v>1.9000000000000001</c:v>
                </c:pt>
                <c:pt idx="3891">
                  <c:v>1.9000000000000001</c:v>
                </c:pt>
                <c:pt idx="3892">
                  <c:v>1.3</c:v>
                </c:pt>
                <c:pt idx="3893">
                  <c:v>1.8</c:v>
                </c:pt>
                <c:pt idx="3894">
                  <c:v>1.6</c:v>
                </c:pt>
                <c:pt idx="3895">
                  <c:v>1.8</c:v>
                </c:pt>
                <c:pt idx="3896">
                  <c:v>2.8</c:v>
                </c:pt>
                <c:pt idx="3897">
                  <c:v>0.9</c:v>
                </c:pt>
                <c:pt idx="3898">
                  <c:v>0.9</c:v>
                </c:pt>
                <c:pt idx="3899">
                  <c:v>1.7</c:v>
                </c:pt>
                <c:pt idx="3900">
                  <c:v>1.6</c:v>
                </c:pt>
                <c:pt idx="3901">
                  <c:v>1.4</c:v>
                </c:pt>
                <c:pt idx="3902">
                  <c:v>2.1</c:v>
                </c:pt>
                <c:pt idx="3903">
                  <c:v>2.6</c:v>
                </c:pt>
                <c:pt idx="3904">
                  <c:v>2.2000000000000002</c:v>
                </c:pt>
                <c:pt idx="3905">
                  <c:v>1.1000000000000001</c:v>
                </c:pt>
                <c:pt idx="3906">
                  <c:v>1.7</c:v>
                </c:pt>
                <c:pt idx="3907">
                  <c:v>1.3</c:v>
                </c:pt>
                <c:pt idx="3908">
                  <c:v>2.1</c:v>
                </c:pt>
                <c:pt idx="3909">
                  <c:v>1.8</c:v>
                </c:pt>
                <c:pt idx="3910">
                  <c:v>1</c:v>
                </c:pt>
                <c:pt idx="3911">
                  <c:v>1.5</c:v>
                </c:pt>
                <c:pt idx="3912">
                  <c:v>1.2</c:v>
                </c:pt>
                <c:pt idx="3913">
                  <c:v>1.7</c:v>
                </c:pt>
                <c:pt idx="3914">
                  <c:v>1</c:v>
                </c:pt>
                <c:pt idx="3915">
                  <c:v>1</c:v>
                </c:pt>
                <c:pt idx="3916">
                  <c:v>0.70000000000000029</c:v>
                </c:pt>
                <c:pt idx="3917">
                  <c:v>1.3</c:v>
                </c:pt>
                <c:pt idx="3918">
                  <c:v>1.2</c:v>
                </c:pt>
                <c:pt idx="3919">
                  <c:v>1.6</c:v>
                </c:pt>
                <c:pt idx="3920">
                  <c:v>1.8</c:v>
                </c:pt>
                <c:pt idx="3921">
                  <c:v>0.9</c:v>
                </c:pt>
                <c:pt idx="3922">
                  <c:v>2.1</c:v>
                </c:pt>
                <c:pt idx="3923">
                  <c:v>2.1</c:v>
                </c:pt>
                <c:pt idx="3924">
                  <c:v>1.8</c:v>
                </c:pt>
                <c:pt idx="3925">
                  <c:v>1.7</c:v>
                </c:pt>
                <c:pt idx="3926">
                  <c:v>1.9000000000000001</c:v>
                </c:pt>
                <c:pt idx="3927">
                  <c:v>1</c:v>
                </c:pt>
                <c:pt idx="3928">
                  <c:v>4.0999999999999996</c:v>
                </c:pt>
                <c:pt idx="3929">
                  <c:v>2.4</c:v>
                </c:pt>
                <c:pt idx="3930">
                  <c:v>1.5</c:v>
                </c:pt>
                <c:pt idx="3931">
                  <c:v>0.8</c:v>
                </c:pt>
                <c:pt idx="3932">
                  <c:v>1.8</c:v>
                </c:pt>
                <c:pt idx="3933">
                  <c:v>1.7</c:v>
                </c:pt>
                <c:pt idx="3934">
                  <c:v>2</c:v>
                </c:pt>
                <c:pt idx="3935">
                  <c:v>2.7</c:v>
                </c:pt>
                <c:pt idx="3936">
                  <c:v>1.9000000000000001</c:v>
                </c:pt>
                <c:pt idx="3937">
                  <c:v>1.5</c:v>
                </c:pt>
                <c:pt idx="3938">
                  <c:v>0.9</c:v>
                </c:pt>
                <c:pt idx="3939">
                  <c:v>1.8</c:v>
                </c:pt>
                <c:pt idx="3940">
                  <c:v>1.9000000000000001</c:v>
                </c:pt>
                <c:pt idx="3941">
                  <c:v>1.4</c:v>
                </c:pt>
                <c:pt idx="3942">
                  <c:v>1.5</c:v>
                </c:pt>
                <c:pt idx="3943">
                  <c:v>1.6</c:v>
                </c:pt>
                <c:pt idx="3944">
                  <c:v>2</c:v>
                </c:pt>
                <c:pt idx="3945">
                  <c:v>1.8</c:v>
                </c:pt>
                <c:pt idx="3946">
                  <c:v>1.9000000000000001</c:v>
                </c:pt>
                <c:pt idx="3947">
                  <c:v>1.9000000000000001</c:v>
                </c:pt>
                <c:pt idx="3948">
                  <c:v>0.8</c:v>
                </c:pt>
                <c:pt idx="3949">
                  <c:v>1.5</c:v>
                </c:pt>
                <c:pt idx="3950">
                  <c:v>1.9000000000000001</c:v>
                </c:pt>
                <c:pt idx="3951">
                  <c:v>1.1000000000000001</c:v>
                </c:pt>
                <c:pt idx="3952">
                  <c:v>2.8</c:v>
                </c:pt>
                <c:pt idx="3953">
                  <c:v>2.2999999999999998</c:v>
                </c:pt>
                <c:pt idx="3954">
                  <c:v>2.6</c:v>
                </c:pt>
                <c:pt idx="3955">
                  <c:v>1.4</c:v>
                </c:pt>
                <c:pt idx="3956">
                  <c:v>0.9</c:v>
                </c:pt>
                <c:pt idx="3957">
                  <c:v>1.2</c:v>
                </c:pt>
                <c:pt idx="3958">
                  <c:v>1.9000000000000001</c:v>
                </c:pt>
                <c:pt idx="3959">
                  <c:v>1.5</c:v>
                </c:pt>
                <c:pt idx="3960">
                  <c:v>2.2000000000000002</c:v>
                </c:pt>
                <c:pt idx="3961">
                  <c:v>1.9000000000000001</c:v>
                </c:pt>
                <c:pt idx="3962">
                  <c:v>1.8</c:v>
                </c:pt>
                <c:pt idx="3963">
                  <c:v>1.7</c:v>
                </c:pt>
                <c:pt idx="3964">
                  <c:v>1.6</c:v>
                </c:pt>
                <c:pt idx="3965">
                  <c:v>1.8</c:v>
                </c:pt>
                <c:pt idx="3966">
                  <c:v>2.7</c:v>
                </c:pt>
                <c:pt idx="3967">
                  <c:v>1.7</c:v>
                </c:pt>
                <c:pt idx="3968">
                  <c:v>0.9</c:v>
                </c:pt>
                <c:pt idx="3969">
                  <c:v>1.9000000000000001</c:v>
                </c:pt>
                <c:pt idx="3970">
                  <c:v>2.2999999999999998</c:v>
                </c:pt>
                <c:pt idx="3971">
                  <c:v>1.9000000000000001</c:v>
                </c:pt>
                <c:pt idx="3972">
                  <c:v>1.8</c:v>
                </c:pt>
                <c:pt idx="3973">
                  <c:v>1.2</c:v>
                </c:pt>
                <c:pt idx="3974">
                  <c:v>2.1</c:v>
                </c:pt>
                <c:pt idx="3975">
                  <c:v>1.2</c:v>
                </c:pt>
                <c:pt idx="3976">
                  <c:v>1.4</c:v>
                </c:pt>
                <c:pt idx="3977">
                  <c:v>1.1000000000000001</c:v>
                </c:pt>
                <c:pt idx="3978">
                  <c:v>1.8</c:v>
                </c:pt>
                <c:pt idx="3979">
                  <c:v>1</c:v>
                </c:pt>
                <c:pt idx="3980">
                  <c:v>1.6</c:v>
                </c:pt>
                <c:pt idx="3981">
                  <c:v>1.3</c:v>
                </c:pt>
                <c:pt idx="3982">
                  <c:v>1.9000000000000001</c:v>
                </c:pt>
                <c:pt idx="3983">
                  <c:v>1.4</c:v>
                </c:pt>
                <c:pt idx="3984">
                  <c:v>1.1000000000000001</c:v>
                </c:pt>
                <c:pt idx="3985">
                  <c:v>0.60000000000000031</c:v>
                </c:pt>
                <c:pt idx="3986">
                  <c:v>1.5</c:v>
                </c:pt>
                <c:pt idx="3987">
                  <c:v>2.6</c:v>
                </c:pt>
                <c:pt idx="3988">
                  <c:v>1.7</c:v>
                </c:pt>
                <c:pt idx="3989">
                  <c:v>0.9</c:v>
                </c:pt>
                <c:pt idx="3990">
                  <c:v>1.2</c:v>
                </c:pt>
                <c:pt idx="3991">
                  <c:v>1.3</c:v>
                </c:pt>
                <c:pt idx="3992">
                  <c:v>1.7</c:v>
                </c:pt>
                <c:pt idx="3993">
                  <c:v>0.5</c:v>
                </c:pt>
                <c:pt idx="3994">
                  <c:v>1</c:v>
                </c:pt>
                <c:pt idx="3995">
                  <c:v>1.7</c:v>
                </c:pt>
                <c:pt idx="3996">
                  <c:v>1.4</c:v>
                </c:pt>
                <c:pt idx="3997">
                  <c:v>2.9</c:v>
                </c:pt>
                <c:pt idx="3998">
                  <c:v>1.2</c:v>
                </c:pt>
                <c:pt idx="3999">
                  <c:v>1.2</c:v>
                </c:pt>
                <c:pt idx="4000">
                  <c:v>1.2</c:v>
                </c:pt>
                <c:pt idx="4001">
                  <c:v>0.8</c:v>
                </c:pt>
                <c:pt idx="4002">
                  <c:v>1.6</c:v>
                </c:pt>
                <c:pt idx="4003">
                  <c:v>0.8</c:v>
                </c:pt>
                <c:pt idx="4004">
                  <c:v>2.2999999999999998</c:v>
                </c:pt>
                <c:pt idx="4005">
                  <c:v>2.2000000000000002</c:v>
                </c:pt>
                <c:pt idx="4006">
                  <c:v>0.9</c:v>
                </c:pt>
                <c:pt idx="4007">
                  <c:v>2.6</c:v>
                </c:pt>
                <c:pt idx="4008">
                  <c:v>2.2999999999999998</c:v>
                </c:pt>
                <c:pt idx="4009">
                  <c:v>1.5</c:v>
                </c:pt>
                <c:pt idx="4010">
                  <c:v>2.4</c:v>
                </c:pt>
                <c:pt idx="4011">
                  <c:v>3.2</c:v>
                </c:pt>
                <c:pt idx="4012">
                  <c:v>1.5</c:v>
                </c:pt>
                <c:pt idx="4013">
                  <c:v>1.1000000000000001</c:v>
                </c:pt>
                <c:pt idx="4014">
                  <c:v>1.8</c:v>
                </c:pt>
                <c:pt idx="4015">
                  <c:v>1</c:v>
                </c:pt>
                <c:pt idx="4016">
                  <c:v>2.9</c:v>
                </c:pt>
                <c:pt idx="4017">
                  <c:v>1.6</c:v>
                </c:pt>
                <c:pt idx="4018">
                  <c:v>2.2000000000000002</c:v>
                </c:pt>
                <c:pt idx="4019">
                  <c:v>1.4</c:v>
                </c:pt>
                <c:pt idx="4020">
                  <c:v>1.1000000000000001</c:v>
                </c:pt>
                <c:pt idx="4021">
                  <c:v>2.2000000000000002</c:v>
                </c:pt>
                <c:pt idx="4022">
                  <c:v>1.8</c:v>
                </c:pt>
                <c:pt idx="4023">
                  <c:v>1.7</c:v>
                </c:pt>
                <c:pt idx="4024">
                  <c:v>1.9000000000000001</c:v>
                </c:pt>
                <c:pt idx="4025">
                  <c:v>1.4</c:v>
                </c:pt>
                <c:pt idx="4026">
                  <c:v>1.2</c:v>
                </c:pt>
                <c:pt idx="4027">
                  <c:v>2.6</c:v>
                </c:pt>
                <c:pt idx="4028">
                  <c:v>0.9</c:v>
                </c:pt>
                <c:pt idx="4029">
                  <c:v>0.8</c:v>
                </c:pt>
                <c:pt idx="4030">
                  <c:v>1.6</c:v>
                </c:pt>
                <c:pt idx="4031">
                  <c:v>1.8</c:v>
                </c:pt>
                <c:pt idx="4032">
                  <c:v>1.8</c:v>
                </c:pt>
                <c:pt idx="4033">
                  <c:v>1.2</c:v>
                </c:pt>
                <c:pt idx="4034">
                  <c:v>0.8</c:v>
                </c:pt>
                <c:pt idx="4035">
                  <c:v>1.6</c:v>
                </c:pt>
                <c:pt idx="4036">
                  <c:v>1.1000000000000001</c:v>
                </c:pt>
                <c:pt idx="4037">
                  <c:v>1.6</c:v>
                </c:pt>
                <c:pt idx="4038">
                  <c:v>1.9000000000000001</c:v>
                </c:pt>
                <c:pt idx="4039">
                  <c:v>1.7</c:v>
                </c:pt>
                <c:pt idx="4040">
                  <c:v>3.6</c:v>
                </c:pt>
                <c:pt idx="4041">
                  <c:v>1.8</c:v>
                </c:pt>
                <c:pt idx="4042">
                  <c:v>1.2</c:v>
                </c:pt>
                <c:pt idx="4043">
                  <c:v>2.1</c:v>
                </c:pt>
                <c:pt idx="4044">
                  <c:v>1.9000000000000001</c:v>
                </c:pt>
                <c:pt idx="4045">
                  <c:v>1.3</c:v>
                </c:pt>
                <c:pt idx="4046">
                  <c:v>0.60000000000000031</c:v>
                </c:pt>
                <c:pt idx="4047">
                  <c:v>2.2000000000000002</c:v>
                </c:pt>
                <c:pt idx="4048">
                  <c:v>1.3</c:v>
                </c:pt>
                <c:pt idx="4049">
                  <c:v>1.7</c:v>
                </c:pt>
                <c:pt idx="4050">
                  <c:v>1.3</c:v>
                </c:pt>
                <c:pt idx="4051">
                  <c:v>1.9000000000000001</c:v>
                </c:pt>
                <c:pt idx="4052">
                  <c:v>3.3</c:v>
                </c:pt>
                <c:pt idx="4053">
                  <c:v>1.8</c:v>
                </c:pt>
                <c:pt idx="4054">
                  <c:v>1.5</c:v>
                </c:pt>
                <c:pt idx="4055">
                  <c:v>1.4</c:v>
                </c:pt>
                <c:pt idx="4056">
                  <c:v>1.8</c:v>
                </c:pt>
                <c:pt idx="4057">
                  <c:v>2</c:v>
                </c:pt>
                <c:pt idx="4058">
                  <c:v>1.4</c:v>
                </c:pt>
                <c:pt idx="4059">
                  <c:v>1.2</c:v>
                </c:pt>
                <c:pt idx="4060">
                  <c:v>1.5</c:v>
                </c:pt>
                <c:pt idx="4061">
                  <c:v>1.2</c:v>
                </c:pt>
                <c:pt idx="4062">
                  <c:v>0.9</c:v>
                </c:pt>
                <c:pt idx="4063">
                  <c:v>1.2</c:v>
                </c:pt>
                <c:pt idx="4064">
                  <c:v>3.8</c:v>
                </c:pt>
                <c:pt idx="4065">
                  <c:v>2.2000000000000002</c:v>
                </c:pt>
                <c:pt idx="4066">
                  <c:v>2.1</c:v>
                </c:pt>
                <c:pt idx="4067">
                  <c:v>2.2000000000000002</c:v>
                </c:pt>
                <c:pt idx="4068">
                  <c:v>1.6</c:v>
                </c:pt>
                <c:pt idx="4069">
                  <c:v>2.4</c:v>
                </c:pt>
                <c:pt idx="4070">
                  <c:v>2.2000000000000002</c:v>
                </c:pt>
                <c:pt idx="4071">
                  <c:v>0.70000000000000029</c:v>
                </c:pt>
                <c:pt idx="4072">
                  <c:v>1.6</c:v>
                </c:pt>
                <c:pt idx="4073">
                  <c:v>1.4</c:v>
                </c:pt>
                <c:pt idx="4074">
                  <c:v>2.1</c:v>
                </c:pt>
                <c:pt idx="4075">
                  <c:v>1.2</c:v>
                </c:pt>
                <c:pt idx="4076">
                  <c:v>1.6</c:v>
                </c:pt>
                <c:pt idx="4077">
                  <c:v>1.6</c:v>
                </c:pt>
                <c:pt idx="4078">
                  <c:v>2.2999999999999998</c:v>
                </c:pt>
                <c:pt idx="4079">
                  <c:v>0.8</c:v>
                </c:pt>
                <c:pt idx="4080">
                  <c:v>1.4</c:v>
                </c:pt>
                <c:pt idx="4081">
                  <c:v>1.3</c:v>
                </c:pt>
                <c:pt idx="4082">
                  <c:v>1.3</c:v>
                </c:pt>
                <c:pt idx="4083">
                  <c:v>1.2</c:v>
                </c:pt>
                <c:pt idx="4084">
                  <c:v>1.8</c:v>
                </c:pt>
                <c:pt idx="4085">
                  <c:v>1.4</c:v>
                </c:pt>
                <c:pt idx="4086">
                  <c:v>1.2</c:v>
                </c:pt>
                <c:pt idx="4087">
                  <c:v>1.3</c:v>
                </c:pt>
                <c:pt idx="4088">
                  <c:v>1.2</c:v>
                </c:pt>
                <c:pt idx="4089">
                  <c:v>1.9000000000000001</c:v>
                </c:pt>
                <c:pt idx="4090">
                  <c:v>0.4</c:v>
                </c:pt>
                <c:pt idx="4091">
                  <c:v>1.4</c:v>
                </c:pt>
                <c:pt idx="4092">
                  <c:v>0.60000000000000031</c:v>
                </c:pt>
                <c:pt idx="4093">
                  <c:v>0.2</c:v>
                </c:pt>
                <c:pt idx="4094">
                  <c:v>0.30000000000000016</c:v>
                </c:pt>
                <c:pt idx="4095">
                  <c:v>0.70000000000000029</c:v>
                </c:pt>
                <c:pt idx="4096">
                  <c:v>1.7</c:v>
                </c:pt>
                <c:pt idx="4097">
                  <c:v>1.6</c:v>
                </c:pt>
                <c:pt idx="4098">
                  <c:v>0.8</c:v>
                </c:pt>
                <c:pt idx="4099">
                  <c:v>1.6</c:v>
                </c:pt>
                <c:pt idx="4100">
                  <c:v>1.1000000000000001</c:v>
                </c:pt>
                <c:pt idx="4101">
                  <c:v>1.3</c:v>
                </c:pt>
                <c:pt idx="4102">
                  <c:v>0.1</c:v>
                </c:pt>
                <c:pt idx="4103">
                  <c:v>1.8</c:v>
                </c:pt>
                <c:pt idx="4104">
                  <c:v>0.5</c:v>
                </c:pt>
                <c:pt idx="4105">
                  <c:v>0.4</c:v>
                </c:pt>
                <c:pt idx="4106">
                  <c:v>0.4</c:v>
                </c:pt>
                <c:pt idx="4107">
                  <c:v>2.2000000000000002</c:v>
                </c:pt>
                <c:pt idx="4108">
                  <c:v>3.5</c:v>
                </c:pt>
                <c:pt idx="4109">
                  <c:v>2.1</c:v>
                </c:pt>
                <c:pt idx="4110">
                  <c:v>2.6</c:v>
                </c:pt>
                <c:pt idx="4111">
                  <c:v>1.6</c:v>
                </c:pt>
                <c:pt idx="4112">
                  <c:v>1.2</c:v>
                </c:pt>
                <c:pt idx="4113">
                  <c:v>1.6</c:v>
                </c:pt>
                <c:pt idx="4114">
                  <c:v>0.70000000000000029</c:v>
                </c:pt>
                <c:pt idx="4115">
                  <c:v>0.30000000000000016</c:v>
                </c:pt>
                <c:pt idx="4116">
                  <c:v>0.1</c:v>
                </c:pt>
                <c:pt idx="4117">
                  <c:v>1.1000000000000001</c:v>
                </c:pt>
                <c:pt idx="4118">
                  <c:v>2.9</c:v>
                </c:pt>
                <c:pt idx="4119">
                  <c:v>1.4</c:v>
                </c:pt>
              </c:numCache>
            </c:numRef>
          </c:val>
        </c:ser>
        <c:dLbls/>
        <c:axId val="59873152"/>
        <c:axId val="59874688"/>
      </c:barChart>
      <c:dateAx>
        <c:axId val="59873152"/>
        <c:scaling>
          <c:orientation val="minMax"/>
          <c:max val="42004"/>
          <c:min val="37622"/>
        </c:scaling>
        <c:axPos val="b"/>
        <c:numFmt formatCode="dd/mm/yyyy" sourceLinked="1"/>
        <c:tickLblPos val="nextTo"/>
        <c:crossAx val="59874688"/>
        <c:crosses val="autoZero"/>
        <c:auto val="1"/>
        <c:lblOffset val="100"/>
        <c:baseTimeUnit val="days"/>
      </c:dateAx>
      <c:valAx>
        <c:axId val="59874688"/>
        <c:scaling>
          <c:orientation val="minMax"/>
          <c:max val="6"/>
          <c:min val="1"/>
        </c:scaling>
        <c:axPos val="l"/>
        <c:majorGridlines/>
        <c:numFmt formatCode="General" sourceLinked="1"/>
        <c:tickLblPos val="nextTo"/>
        <c:crossAx val="59873152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94346-60AA-4047-A69F-88FB4184CF9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95CD-039C-47EB-8BF2-085FEC8AD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28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95CD-039C-47EB-8BF2-085FEC8AD8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69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042505-7DB0-4C81-BF65-8D66C6D91C1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E4C0A8-E158-412B-BC6C-41CBDFC4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743945"/>
          </a:xfrm>
        </p:spPr>
        <p:txBody>
          <a:bodyPr/>
          <a:lstStyle/>
          <a:p>
            <a:r>
              <a:rPr lang="ru-RU" sz="4000" dirty="0"/>
              <a:t>ТРИГГЕРНЫЕ ЭФФЕКТЫ В ПРОЯВЛЕНИИ СЕЙСМИЧНОСТИ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ТЕРСКО-КАСПИЙСКОМ ПРОГИБЕ.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19200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 Габсатарова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051" y="0"/>
            <a:ext cx="3168352" cy="1155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805264"/>
            <a:ext cx="8215366" cy="9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73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97144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данным [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Тимошкина Е. П, Леонов Ю. Г., Михайлов В. О.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Формирование системы горное сооружение – предгорный прогиб: геодинамическая модель и ее сопоставление с данными по Северному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Предкавказью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// Геотектоника. 2010, №5. – С.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3–21</a:t>
            </a: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тмечено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что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пятый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 регионального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сжатия в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Терско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-Каспийском прогибе,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очевидно, происходит в настоящее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основным геодинамическим фактором, формирующим предгорные прогибы, в том числе и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Терско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-Каспийский, является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маломасштабная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конвекция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Вполне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вероятно, что такая маломасштабная конвекция в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Терско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-Каспийском прогибе продолжает воздействовать на литосферу, вызывая одновременно подъем мантийного вещества и обмен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флюидо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насыщенными массами, о чем неоднократно упоминала М.Н. Смирнова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[1984], 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предположить, что сейсмичность на переходных глубинах в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Терско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-Сунженской зоне может быть связана именно с этими процессами.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модели Л.И. 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Лобковского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основанной на двухъярусной тектонике плит, в зонах коллизии в процессе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поддвига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континентальной литосферы происходит диссипативный разогрев верхов мантии и нижней части коры до температур 700–750°С, при которых механизм хрупкого разрушения (землетрясения) становится невозможным. Глубокофокусные мантийные землетрясения возникают лишь в аномальных участках, либо в результате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недопрогрева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либо вследствие проникновения воды или других флюидов – тогда порода приобретает хрупкие свойства и способность к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сейсмогенным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деформациям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Казьмин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В.</a:t>
            </a: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Г.,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Лобковский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Л.И., Тихонова Н.Ф.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Гиндукушские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землетрясения: реликтовая сейсмичность в зоне замкнувшегося мел-палеогенового бассейна. ДАН. 2009. Т.425, №1. – С. 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101–103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03"/>
          <a:stretch>
            <a:fillRect/>
          </a:stretch>
        </p:blipFill>
        <p:spPr bwMode="auto">
          <a:xfrm>
            <a:off x="611560" y="1844824"/>
            <a:ext cx="32766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20203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ru-RU" dirty="0" smtClean="0"/>
              <a:t>Распределение </a:t>
            </a:r>
            <a:r>
              <a:rPr lang="ru-RU" dirty="0"/>
              <a:t>выделившейся энергии от землетрясений </a:t>
            </a:r>
            <a:r>
              <a:rPr lang="ru-RU" dirty="0" err="1"/>
              <a:t>Терско</a:t>
            </a:r>
            <a:r>
              <a:rPr lang="ru-RU" dirty="0"/>
              <a:t>-Сунженской зоны с К≥9 во времени и пространстве. а– </a:t>
            </a:r>
            <a:r>
              <a:rPr lang="ru-RU" dirty="0" err="1"/>
              <a:t>коровые</a:t>
            </a:r>
            <a:r>
              <a:rPr lang="ru-RU" dirty="0"/>
              <a:t>, б–«глубокие» землетрясения. </a:t>
            </a:r>
            <a:endParaRPr lang="ru-RU" dirty="0" smtClean="0"/>
          </a:p>
          <a:p>
            <a:pPr hangingPunct="0"/>
            <a:r>
              <a:rPr lang="ru-RU" dirty="0" smtClean="0"/>
              <a:t>Размеры </a:t>
            </a:r>
            <a:r>
              <a:rPr lang="ru-RU" dirty="0"/>
              <a:t>выборки: 42.8–44.6</a:t>
            </a:r>
            <a:r>
              <a:rPr lang="ru-RU" baseline="30000" dirty="0"/>
              <a:t>о</a:t>
            </a:r>
            <a:r>
              <a:rPr lang="en-US" dirty="0"/>
              <a:t>N</a:t>
            </a:r>
            <a:r>
              <a:rPr lang="ru-RU" dirty="0"/>
              <a:t>, 44.0–47.0</a:t>
            </a:r>
            <a:r>
              <a:rPr lang="ru-RU" baseline="30000" dirty="0"/>
              <a:t>о</a:t>
            </a:r>
            <a:r>
              <a:rPr lang="ru-RU" dirty="0"/>
              <a:t>Е. Цифрами 1–7 помечены сильные землетрясения: 1 – Дагестанское 14.05.1970 г. </a:t>
            </a:r>
            <a:r>
              <a:rPr lang="ru-RU" i="1" dirty="0"/>
              <a:t>М</a:t>
            </a:r>
            <a:r>
              <a:rPr lang="ru-RU" dirty="0"/>
              <a:t>=6.6; 2 – 9.01.1975 г. </a:t>
            </a:r>
            <a:r>
              <a:rPr lang="ru-RU" i="1" dirty="0"/>
              <a:t>М</a:t>
            </a:r>
            <a:r>
              <a:rPr lang="ru-RU" dirty="0"/>
              <a:t>=5.2; 3 – 28.07.1976 г. </a:t>
            </a:r>
            <a:r>
              <a:rPr lang="ru-RU" i="1" dirty="0"/>
              <a:t>М</a:t>
            </a:r>
            <a:r>
              <a:rPr lang="ru-RU" dirty="0"/>
              <a:t>=6.2; 4 – 4.03.1984 г. </a:t>
            </a:r>
            <a:r>
              <a:rPr lang="ru-RU" i="1" dirty="0"/>
              <a:t>М</a:t>
            </a:r>
            <a:r>
              <a:rPr lang="ru-RU" dirty="0"/>
              <a:t>=5.2; 5 – </a:t>
            </a:r>
            <a:r>
              <a:rPr lang="ru-RU" dirty="0" err="1"/>
              <a:t>афтершоки</a:t>
            </a:r>
            <a:r>
              <a:rPr lang="ru-RU" dirty="0"/>
              <a:t> </a:t>
            </a:r>
            <a:r>
              <a:rPr lang="ru-RU" dirty="0" err="1"/>
              <a:t>Рача-Джавского</a:t>
            </a:r>
            <a:r>
              <a:rPr lang="ru-RU" dirty="0"/>
              <a:t> 29.04.1991 г. </a:t>
            </a:r>
            <a:r>
              <a:rPr lang="ru-RU" i="1" dirty="0"/>
              <a:t>М</a:t>
            </a:r>
            <a:r>
              <a:rPr lang="ru-RU" dirty="0"/>
              <a:t>=6.9; 6 – </a:t>
            </a:r>
            <a:r>
              <a:rPr lang="ru-RU" dirty="0" err="1"/>
              <a:t>Кизилюртское</a:t>
            </a:r>
            <a:r>
              <a:rPr lang="ru-RU" dirty="0"/>
              <a:t> 31.01.1999 г. </a:t>
            </a:r>
            <a:r>
              <a:rPr lang="ru-RU" i="1" dirty="0"/>
              <a:t>М</a:t>
            </a:r>
            <a:r>
              <a:rPr lang="ru-RU" dirty="0"/>
              <a:t>=5.1; 7 – </a:t>
            </a:r>
            <a:r>
              <a:rPr lang="ru-RU" dirty="0" err="1"/>
              <a:t>Курчалойское</a:t>
            </a:r>
            <a:r>
              <a:rPr lang="ru-RU" dirty="0"/>
              <a:t> 11.10.2008 г. </a:t>
            </a:r>
            <a:r>
              <a:rPr lang="ru-RU" i="1" dirty="0"/>
              <a:t>М</a:t>
            </a:r>
            <a:r>
              <a:rPr lang="en-US" dirty="0"/>
              <a:t>w</a:t>
            </a:r>
            <a:r>
              <a:rPr lang="ru-RU" dirty="0"/>
              <a:t>=5.8.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Распределение</a:t>
            </a:r>
            <a:r>
              <a:rPr lang="uk-UA" dirty="0" smtClean="0"/>
              <a:t> </a:t>
            </a:r>
            <a:r>
              <a:rPr lang="uk-UA" dirty="0" smtClean="0"/>
              <a:t>числа </a:t>
            </a:r>
            <a:r>
              <a:rPr lang="uk-UA" dirty="0" err="1" smtClean="0"/>
              <a:t>землетрясений</a:t>
            </a:r>
            <a:r>
              <a:rPr lang="uk-UA" dirty="0" smtClean="0"/>
              <a:t> с </a:t>
            </a:r>
            <a:r>
              <a:rPr lang="uk-UA" dirty="0" err="1" smtClean="0"/>
              <a:t>коровыми</a:t>
            </a:r>
            <a:r>
              <a:rPr lang="uk-UA" dirty="0" smtClean="0"/>
              <a:t> </a:t>
            </a:r>
            <a:r>
              <a:rPr lang="uk-UA" dirty="0" err="1" smtClean="0"/>
              <a:t>глубинами</a:t>
            </a:r>
            <a:r>
              <a:rPr lang="uk-UA" dirty="0" smtClean="0"/>
              <a:t> и </a:t>
            </a:r>
            <a:r>
              <a:rPr lang="uk-UA" dirty="0" err="1" smtClean="0"/>
              <a:t>глубинами</a:t>
            </a:r>
            <a:r>
              <a:rPr lang="uk-UA" dirty="0" smtClean="0"/>
              <a:t> в </a:t>
            </a:r>
            <a:r>
              <a:rPr lang="uk-UA" dirty="0" err="1" smtClean="0"/>
              <a:t>переходном</a:t>
            </a:r>
            <a:r>
              <a:rPr lang="uk-UA" dirty="0" smtClean="0"/>
              <a:t> </a:t>
            </a:r>
            <a:r>
              <a:rPr lang="uk-UA" dirty="0" err="1" smtClean="0"/>
              <a:t>слое</a:t>
            </a:r>
            <a:r>
              <a:rPr lang="uk-UA" dirty="0" smtClean="0"/>
              <a:t> </a:t>
            </a:r>
            <a:r>
              <a:rPr lang="uk-UA" dirty="0" err="1" smtClean="0"/>
              <a:t>со</a:t>
            </a:r>
            <a:r>
              <a:rPr lang="uk-UA" dirty="0" smtClean="0"/>
              <a:t> </a:t>
            </a:r>
            <a:r>
              <a:rPr lang="uk-UA" dirty="0" err="1" smtClean="0"/>
              <a:t>временем</a:t>
            </a:r>
            <a:r>
              <a:rPr lang="uk-UA" dirty="0" smtClean="0"/>
              <a:t> </a:t>
            </a:r>
            <a:r>
              <a:rPr lang="uk-UA" dirty="0" err="1" smtClean="0"/>
              <a:t>находится</a:t>
            </a:r>
            <a:r>
              <a:rPr lang="uk-UA" dirty="0" smtClean="0"/>
              <a:t> в </a:t>
            </a:r>
            <a:r>
              <a:rPr lang="uk-UA" dirty="0" err="1" smtClean="0"/>
              <a:t>противофазе</a:t>
            </a:r>
            <a:r>
              <a:rPr lang="uk-UA" dirty="0" smtClean="0"/>
              <a:t> – </a:t>
            </a:r>
            <a:r>
              <a:rPr lang="uk-UA" dirty="0" err="1" smtClean="0"/>
              <a:t>затишью</a:t>
            </a:r>
            <a:r>
              <a:rPr lang="uk-UA" dirty="0" smtClean="0"/>
              <a:t> в ряду </a:t>
            </a:r>
            <a:r>
              <a:rPr lang="uk-UA" dirty="0" err="1" smtClean="0"/>
              <a:t>сильных</a:t>
            </a:r>
            <a:r>
              <a:rPr lang="uk-UA" dirty="0" smtClean="0"/>
              <a:t> </a:t>
            </a:r>
            <a:r>
              <a:rPr lang="uk-UA" dirty="0" err="1" smtClean="0"/>
              <a:t>коровых</a:t>
            </a:r>
            <a:r>
              <a:rPr lang="uk-UA" dirty="0" smtClean="0"/>
              <a:t> </a:t>
            </a:r>
            <a:r>
              <a:rPr lang="uk-UA" dirty="0" err="1" smtClean="0"/>
              <a:t>землетрясений</a:t>
            </a:r>
            <a:r>
              <a:rPr lang="uk-UA" dirty="0" smtClean="0"/>
              <a:t> </a:t>
            </a:r>
            <a:r>
              <a:rPr lang="uk-UA" dirty="0" err="1" smtClean="0"/>
              <a:t>соответствует</a:t>
            </a:r>
            <a:r>
              <a:rPr lang="uk-UA" dirty="0" smtClean="0"/>
              <a:t> </a:t>
            </a:r>
            <a:r>
              <a:rPr lang="uk-UA" dirty="0" err="1" smtClean="0"/>
              <a:t>относительная</a:t>
            </a:r>
            <a:r>
              <a:rPr lang="uk-UA" dirty="0" smtClean="0"/>
              <a:t> </a:t>
            </a:r>
            <a:r>
              <a:rPr lang="uk-UA" dirty="0" err="1" smtClean="0"/>
              <a:t>активизация</a:t>
            </a:r>
            <a:r>
              <a:rPr lang="uk-UA" dirty="0" smtClean="0"/>
              <a:t> </a:t>
            </a:r>
            <a:r>
              <a:rPr lang="uk-UA" dirty="0" err="1" smtClean="0"/>
              <a:t>глубоких</a:t>
            </a:r>
            <a:r>
              <a:rPr lang="uk-UA" dirty="0" smtClean="0"/>
              <a:t> </a:t>
            </a:r>
            <a:r>
              <a:rPr lang="uk-UA" dirty="0" err="1" smtClean="0"/>
              <a:t>очагов</a:t>
            </a:r>
            <a:r>
              <a:rPr lang="uk-UA" dirty="0" smtClean="0"/>
              <a:t>,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лучше</a:t>
            </a:r>
            <a:r>
              <a:rPr lang="uk-UA" dirty="0" smtClean="0"/>
              <a:t> </a:t>
            </a:r>
            <a:r>
              <a:rPr lang="uk-UA" dirty="0" err="1" smtClean="0"/>
              <a:t>всего</a:t>
            </a:r>
            <a:r>
              <a:rPr lang="uk-UA" dirty="0" smtClean="0"/>
              <a:t> проявилось в </a:t>
            </a:r>
            <a:r>
              <a:rPr lang="uk-UA" dirty="0" err="1" smtClean="0"/>
              <a:t>период</a:t>
            </a:r>
            <a:r>
              <a:rPr lang="uk-UA" dirty="0" smtClean="0"/>
              <a:t> </a:t>
            </a:r>
            <a:r>
              <a:rPr lang="uk-UA" dirty="0" err="1" smtClean="0"/>
              <a:t>современных</a:t>
            </a:r>
            <a:r>
              <a:rPr lang="uk-UA" dirty="0" smtClean="0"/>
              <a:t> </a:t>
            </a:r>
            <a:r>
              <a:rPr lang="uk-UA" dirty="0" err="1" smtClean="0"/>
              <a:t>наблюдений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30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-nes-razl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" b="7292"/>
          <a:stretch>
            <a:fillRect/>
          </a:stretch>
        </p:blipFill>
        <p:spPr bwMode="auto">
          <a:xfrm>
            <a:off x="1628225" y="996165"/>
            <a:ext cx="5724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7495" y="2069433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1.200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2749" y="4140274"/>
            <a:ext cx="193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.200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55073" y="2272231"/>
            <a:ext cx="2928337" cy="3866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Рисунок 2" descr="meh30jan02-13-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957" y="1097883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-конечная звезда 12"/>
          <p:cNvSpPr/>
          <p:nvPr/>
        </p:nvSpPr>
        <p:spPr>
          <a:xfrm>
            <a:off x="6117985" y="4257850"/>
            <a:ext cx="288758" cy="250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982709" y="3303875"/>
            <a:ext cx="288758" cy="250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55892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 2002 после 30.01.2002 с </a:t>
            </a:r>
            <a:r>
              <a:rPr lang="ru-RU" i="1" dirty="0"/>
              <a:t>h</a:t>
            </a:r>
            <a:r>
              <a:rPr lang="ru-RU" dirty="0"/>
              <a:t>=136 </a:t>
            </a:r>
            <a:r>
              <a:rPr lang="ru-RU" i="1" dirty="0"/>
              <a:t>км</a:t>
            </a:r>
            <a:r>
              <a:rPr lang="ru-RU" dirty="0"/>
              <a:t> 6.03.2002 было зарегистрировано </a:t>
            </a:r>
            <a:r>
              <a:rPr lang="ru-RU" dirty="0" err="1"/>
              <a:t>коровое</a:t>
            </a:r>
            <a:r>
              <a:rPr lang="ru-RU" dirty="0"/>
              <a:t> землетрясение на восточном продолжении </a:t>
            </a:r>
            <a:r>
              <a:rPr lang="ru-RU" dirty="0" err="1"/>
              <a:t>Бенойско-Эльдаровского</a:t>
            </a:r>
            <a:r>
              <a:rPr lang="ru-RU" dirty="0"/>
              <a:t> шовной </a:t>
            </a:r>
            <a:r>
              <a:rPr lang="ru-RU" dirty="0" smtClean="0"/>
              <a:t>зоны </a:t>
            </a:r>
            <a:r>
              <a:rPr lang="ru-RU" dirty="0"/>
              <a:t>(эпицентральное расстояние 125км 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68694" y="3092467"/>
            <a:ext cx="1595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.200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=3.4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262364" y="3429003"/>
            <a:ext cx="110633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406743" y="4382978"/>
            <a:ext cx="1020752" cy="1251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конечная звезда 15"/>
          <p:cNvSpPr/>
          <p:nvPr/>
        </p:nvSpPr>
        <p:spPr>
          <a:xfrm>
            <a:off x="4355976" y="2564904"/>
            <a:ext cx="360040" cy="28803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34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-nes-razl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" b="7292"/>
          <a:stretch>
            <a:fillRect/>
          </a:stretch>
        </p:blipFill>
        <p:spPr bwMode="auto">
          <a:xfrm>
            <a:off x="1628225" y="996165"/>
            <a:ext cx="5724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5435933" y="3505702"/>
            <a:ext cx="240631" cy="23100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201729" y="2590635"/>
            <a:ext cx="288758" cy="2502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27495" y="2069433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12.10.2006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h=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2749" y="3216944"/>
            <a:ext cx="193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.10.200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endCxn id="4" idx="4"/>
          </p:cNvCxnSpPr>
          <p:nvPr/>
        </p:nvCxnSpPr>
        <p:spPr>
          <a:xfrm flipH="1" flipV="1">
            <a:off x="5676564" y="3593938"/>
            <a:ext cx="1676184" cy="636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05967" y="1705232"/>
            <a:ext cx="3031655" cy="1027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Рис 10_Сев Кав_20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912"/>
          <a:stretch/>
        </p:blipFill>
        <p:spPr bwMode="auto">
          <a:xfrm>
            <a:off x="7427496" y="1086904"/>
            <a:ext cx="103476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687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-nes-razl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" b="7292"/>
          <a:stretch>
            <a:fillRect/>
          </a:stretch>
        </p:blipFill>
        <p:spPr bwMode="auto">
          <a:xfrm>
            <a:off x="1628225" y="996165"/>
            <a:ext cx="5724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4448433" y="2644345"/>
            <a:ext cx="238897" cy="2306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55243" y="1721015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06.07.2004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=146 km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446638" y="4003589"/>
            <a:ext cx="296562" cy="26361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321179" y="3083523"/>
            <a:ext cx="254508" cy="2165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949078"/>
              </p:ext>
            </p:extLst>
          </p:nvPr>
        </p:nvGraphicFramePr>
        <p:xfrm>
          <a:off x="326258" y="5085184"/>
          <a:ext cx="5388611" cy="1620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05"/>
                <a:gridCol w="399705"/>
                <a:gridCol w="399705"/>
                <a:gridCol w="399705"/>
                <a:gridCol w="399705"/>
                <a:gridCol w="399705"/>
                <a:gridCol w="532940"/>
                <a:gridCol w="547742"/>
                <a:gridCol w="399705"/>
                <a:gridCol w="399705"/>
                <a:gridCol w="399705"/>
                <a:gridCol w="710584"/>
              </a:tblGrid>
              <a:tr h="1490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29,0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43,53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45,56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146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11,5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2,4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43,35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45,45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132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10,2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90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22,7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43,06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45,84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90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44,4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43,35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45,31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133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28,2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42,92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44,31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10,7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36,2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43,35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45,69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12,2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42,91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0,03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44,28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50,5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42,90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44,41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10,6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20,9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42,84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0,01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46,81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0,01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9,5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21,1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42,95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44,40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9,6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</a:rPr>
                        <a:t>2004</a:t>
                      </a:r>
                      <a:endParaRPr lang="ru-RU" sz="9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6,9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42,84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44,37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9,0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5243" y="3343870"/>
            <a:ext cx="1932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7.200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=3.4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>
            <a:endCxn id="5" idx="4"/>
          </p:cNvCxnSpPr>
          <p:nvPr/>
        </p:nvCxnSpPr>
        <p:spPr>
          <a:xfrm flipH="1">
            <a:off x="4687330" y="1988840"/>
            <a:ext cx="2836998" cy="7436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0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в 2004 г., после активизация «глубоких» очагов в </a:t>
            </a:r>
            <a:r>
              <a:rPr lang="ru-RU" sz="1600" dirty="0" err="1"/>
              <a:t>Терско</a:t>
            </a:r>
            <a:r>
              <a:rPr lang="ru-RU" sz="1600" dirty="0"/>
              <a:t>-Сунженской зоне в июле-сентябре (последнее из серии 8.09.2004,  в южной части диагонального </a:t>
            </a:r>
            <a:r>
              <a:rPr lang="ru-RU" sz="1600" dirty="0" err="1"/>
              <a:t>Цхинвало-Казбекского</a:t>
            </a:r>
            <a:r>
              <a:rPr lang="ru-RU" sz="1600" dirty="0"/>
              <a:t> разлома зарегистрирован рой </a:t>
            </a:r>
            <a:r>
              <a:rPr lang="ru-RU" sz="1600" dirty="0" err="1"/>
              <a:t>коровых</a:t>
            </a:r>
            <a:r>
              <a:rPr lang="ru-RU" sz="1600" dirty="0"/>
              <a:t> землетрясений в начале октября в Осетинской </a:t>
            </a:r>
            <a:r>
              <a:rPr lang="ru-RU" sz="1600" dirty="0" smtClean="0"/>
              <a:t>впадине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34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Положение основных структурных элементов по [Несмеянов и др., 1996] на фоне эпицентров землетрясений разных глубин. Условные обозначения: землетрясения: светло-серые круги – h=0-15 км,  серые – 16–30 км,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средне-серые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h=71–110 км, темно–серые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&gt;110 км,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глубинные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структуры: 1 – Северный краевой погребенный разлом (северная ветвь); 2– Северный краевой погребенный разлом (южная ветвь); 3–частично погребенные сбросы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антикавказской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ориентировки; 4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Гудермесская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погребенная шовно-сдвиговая зона; 5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Бенойско-Эльдаровская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погребенная шовно-сдвиговая зона; 6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Тырныаузско-Сунженский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погребенный глубинный разлом; 7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Даттых-Ахловская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погребенная шовно-сдвиговая зона; 8 – Владикавказская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флексурно-разрывная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зона; 9 – Буйнакская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флексурно-разрывная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зона; 10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Хасавюртская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флексурно-разрывная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зона; 11 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Цхинвало-Казбекский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линеамент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неясной природы.</a:t>
            </a:r>
          </a:p>
          <a:p>
            <a:pPr>
              <a:lnSpc>
                <a:spcPct val="140000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Изложенные факты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предположить, что землетрясения с глубинами h=100–160 км с эпицентрами вблизи диагональной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Бенойско-Эльдаровской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погребенной шовно-сдвиговой зоны оказывают влияние на реализацию сейсмической энергии относительно сильных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землетрясений (М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прилегающих к этой зоне блоках земной коры.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Усматривается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триггерный эффект, где первыми являются заглубленные очаги. Принадлежность заглубленных очагов к этой шовной зоне отражается на механизмах очагов сильнейших землетрясений, все они имеют одну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нодальных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северо-западным простиранием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к положению Б-Э шовной зоны.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85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1687" y="2551837"/>
            <a:ext cx="48606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Благодарю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14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в 2002 после 30.01.2002 с </a:t>
            </a:r>
            <a:r>
              <a:rPr lang="ru-RU" i="1" dirty="0"/>
              <a:t>h</a:t>
            </a:r>
            <a:r>
              <a:rPr lang="ru-RU" dirty="0"/>
              <a:t>=136 </a:t>
            </a:r>
            <a:r>
              <a:rPr lang="ru-RU" i="1" dirty="0"/>
              <a:t>км</a:t>
            </a:r>
            <a:r>
              <a:rPr lang="ru-RU" dirty="0"/>
              <a:t> 6.03.2002 было зарегистрировано </a:t>
            </a:r>
            <a:r>
              <a:rPr lang="ru-RU" dirty="0" err="1"/>
              <a:t>коровое</a:t>
            </a:r>
            <a:r>
              <a:rPr lang="ru-RU" dirty="0"/>
              <a:t> землетрясение на восточном продолжении </a:t>
            </a:r>
            <a:r>
              <a:rPr lang="ru-RU" dirty="0" err="1"/>
              <a:t>Бенойско-Эльдаровского</a:t>
            </a:r>
            <a:r>
              <a:rPr lang="ru-RU" dirty="0"/>
              <a:t> шовной зоны; </a:t>
            </a:r>
            <a:r>
              <a:rPr lang="ru-RU" dirty="0" smtClean="0"/>
              <a:t>(эпицентральное расстояние 125км V=0.17 </a:t>
            </a:r>
            <a:r>
              <a:rPr lang="ru-RU" dirty="0" err="1" smtClean="0"/>
              <a:t>km</a:t>
            </a:r>
            <a:r>
              <a:rPr lang="ru-RU" dirty="0" smtClean="0"/>
              <a:t>/h)</a:t>
            </a:r>
            <a:endParaRPr lang="ru-RU" dirty="0"/>
          </a:p>
          <a:p>
            <a:pPr lvl="0"/>
            <a:r>
              <a:rPr lang="ru-RU" dirty="0"/>
              <a:t>в 2004 г., после активизация «глубоких» очагов в </a:t>
            </a:r>
            <a:r>
              <a:rPr lang="ru-RU" dirty="0" err="1"/>
              <a:t>Терско</a:t>
            </a:r>
            <a:r>
              <a:rPr lang="ru-RU" dirty="0"/>
              <a:t>-Сунженской зоне в </a:t>
            </a:r>
            <a:r>
              <a:rPr lang="ru-RU" dirty="0" smtClean="0"/>
              <a:t>июле-сентябре (последнее из серии 8.09.2004,  </a:t>
            </a:r>
            <a:r>
              <a:rPr lang="ru-RU" dirty="0"/>
              <a:t>в южной части </a:t>
            </a:r>
            <a:r>
              <a:rPr lang="ru-RU" dirty="0" smtClean="0"/>
              <a:t>диагонального </a:t>
            </a:r>
            <a:r>
              <a:rPr lang="ru-RU" dirty="0" err="1"/>
              <a:t>Цхинвало-Казбекского</a:t>
            </a:r>
            <a:r>
              <a:rPr lang="ru-RU" dirty="0"/>
              <a:t> разлома зарегистрирован рой </a:t>
            </a:r>
            <a:r>
              <a:rPr lang="ru-RU" dirty="0" err="1"/>
              <a:t>коровых</a:t>
            </a:r>
            <a:r>
              <a:rPr lang="ru-RU" dirty="0"/>
              <a:t> землетрясений в начале октября в Осетинской </a:t>
            </a:r>
            <a:r>
              <a:rPr lang="ru-RU" dirty="0" smtClean="0"/>
              <a:t>впадине (</a:t>
            </a:r>
            <a:r>
              <a:rPr lang="ru-RU" dirty="0"/>
              <a:t>эпицентральное расстояние </a:t>
            </a:r>
            <a:r>
              <a:rPr lang="ru-RU" dirty="0" smtClean="0"/>
              <a:t>100 км, </a:t>
            </a:r>
            <a:r>
              <a:rPr lang="ru-RU" dirty="0" err="1" smtClean="0"/>
              <a:t>гипоцентральное</a:t>
            </a:r>
            <a:r>
              <a:rPr lang="ru-RU" dirty="0" smtClean="0"/>
              <a:t> расстояние 171 км, V=0.396 </a:t>
            </a:r>
            <a:r>
              <a:rPr lang="ru-RU" dirty="0" err="1"/>
              <a:t>km</a:t>
            </a:r>
            <a:r>
              <a:rPr lang="ru-RU" dirty="0"/>
              <a:t>/h</a:t>
            </a:r>
            <a:r>
              <a:rPr lang="ru-RU" dirty="0" smtClean="0"/>
              <a:t>; </a:t>
            </a:r>
            <a:endParaRPr lang="ru-RU" dirty="0"/>
          </a:p>
          <a:p>
            <a:pPr lvl="0"/>
            <a:r>
              <a:rPr lang="ru-RU" dirty="0"/>
              <a:t>в 2007 году такие пары заглубленных и </a:t>
            </a:r>
            <a:r>
              <a:rPr lang="ru-RU" dirty="0" err="1"/>
              <a:t>коровых</a:t>
            </a:r>
            <a:r>
              <a:rPr lang="ru-RU" dirty="0"/>
              <a:t> землетрясений регистрировались дважды в августе и декабре; </a:t>
            </a:r>
          </a:p>
          <a:p>
            <a:pPr lvl="0"/>
            <a:r>
              <a:rPr lang="ru-RU" dirty="0"/>
              <a:t>в 2009 году – 2.08 – «глубокое», 25.08. – </a:t>
            </a:r>
            <a:r>
              <a:rPr lang="ru-RU" dirty="0" err="1"/>
              <a:t>коровое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в 2018 году  – 30.03 – «глубокое» и 13.04 – </a:t>
            </a:r>
            <a:r>
              <a:rPr lang="ru-RU" dirty="0" err="1"/>
              <a:t>коровое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5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Терско-Каспийском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прогибе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«глубоких» очагов в ТК прогибе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заглубленные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землетрясения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триггерный эффект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6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Сейсмическая сеть на Северном Кавказе</a:t>
            </a:r>
            <a:endParaRPr lang="ru-RU" dirty="0"/>
          </a:p>
        </p:txBody>
      </p:sp>
      <p:pic>
        <p:nvPicPr>
          <p:cNvPr id="4" name="Объект 3" descr="U:\Users\1_SBORNIK_RUSSIA\2017\Тексты\0_Окончательные тексты\00_Рисунки\Раздел I\017p_I-4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83264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16216" y="1988840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Сейсмическая сеть на Северном Кавказе </a:t>
            </a:r>
            <a:r>
              <a:rPr lang="ru-RU" dirty="0" smtClean="0"/>
              <a:t>состоит </a:t>
            </a:r>
            <a:r>
              <a:rPr lang="ru-RU" dirty="0"/>
              <a:t>из </a:t>
            </a:r>
            <a:r>
              <a:rPr lang="ru-RU" dirty="0" smtClean="0"/>
              <a:t>65</a:t>
            </a:r>
            <a:r>
              <a:rPr lang="ru-RU" dirty="0"/>
              <a:t> сейсмических станций. Все станции </a:t>
            </a:r>
            <a:r>
              <a:rPr lang="ru-RU" dirty="0" smtClean="0"/>
              <a:t>оснащены </a:t>
            </a:r>
            <a:r>
              <a:rPr lang="ru-RU" dirty="0"/>
              <a:t>цифровым оборудованием, подключены к сети Интернет и </a:t>
            </a:r>
            <a:r>
              <a:rPr lang="ru-RU" dirty="0" smtClean="0"/>
              <a:t>передают </a:t>
            </a:r>
            <a:r>
              <a:rPr lang="ru-RU" dirty="0"/>
              <a:t>информацию в центры обработки в режиме, близком к реальному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254732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81" y="404664"/>
            <a:ext cx="8229600" cy="5492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Альпийско-Гималайский </a:t>
            </a:r>
            <a:b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сейсмоактивный пояс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6565900"/>
            <a:ext cx="813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Использован каталог </a:t>
            </a:r>
            <a:r>
              <a:rPr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NEIC 19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73</a:t>
            </a:r>
            <a:r>
              <a:rPr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-201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  <a:r>
              <a:rPr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ГИС </a:t>
            </a:r>
            <a:r>
              <a:rPr lang="en-US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EEDB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(Михеева и др., 2011,2013)</a:t>
            </a:r>
          </a:p>
          <a:p>
            <a:pPr>
              <a:defRPr/>
            </a:pPr>
            <a:r>
              <a:rPr lang="ru-RU" dirty="0"/>
              <a:t>                           </a:t>
            </a: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9295"/>
            <a:ext cx="91233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11683"/>
            <a:ext cx="839946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altLang="ru-RU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05064"/>
            <a:ext cx="86581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распределения глубоких землетрясений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Альпийско-Гималайском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диффузный [Хаин,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Лобковский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1994], распределенный характер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концентрируясь в отдельных районах, по [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Годзиковская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Рейснер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1989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носит локально-концентрированный характер.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8538" y="3933825"/>
            <a:ext cx="51831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 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глубинами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27538" y="2205038"/>
            <a:ext cx="288925" cy="172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09888"/>
            <a:ext cx="19097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59531" y="188640"/>
          <a:ext cx="8712969" cy="25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67544" y="3933056"/>
          <a:ext cx="8496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2411413" y="3352800"/>
            <a:ext cx="564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Курчалойское землетрясение 11 октября 2008 с М=5.8</a:t>
            </a:r>
          </a:p>
        </p:txBody>
      </p:sp>
      <p:sp>
        <p:nvSpPr>
          <p:cNvPr id="15368" name="TextBox 15"/>
          <p:cNvSpPr txBox="1">
            <a:spLocks noChangeArrowheads="1"/>
          </p:cNvSpPr>
          <p:nvPr/>
        </p:nvSpPr>
        <p:spPr bwMode="auto">
          <a:xfrm>
            <a:off x="4859338" y="2884488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Выборка: 42.5 – 43.7N; 45 – 47 E.</a:t>
            </a:r>
          </a:p>
        </p:txBody>
      </p:sp>
    </p:spTree>
    <p:extLst>
      <p:ext uri="{BB962C8B-B14F-4D97-AF65-F5344CB8AC3E}">
        <p14:creationId xmlns:p14="http://schemas.microsoft.com/office/powerpoint/2010/main" xmlns="" val="27416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Сейсмичность в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Терско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-Каспийском прогибе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3" y="1196752"/>
            <a:ext cx="7162964" cy="55698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1628800"/>
            <a:ext cx="32403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2000 - 2018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87" y="4348849"/>
            <a:ext cx="3347864" cy="25091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6021288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15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Сейсмичность в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Терско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-Каспийском прогибе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6140" y="909345"/>
            <a:ext cx="32403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2000 - 2018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6586"/>
            <a:ext cx="6336728" cy="52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4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Сейсмичность в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Терско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-Каспийском прогибе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1628800"/>
            <a:ext cx="32403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2000 - 2018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55"/>
          <a:stretch/>
        </p:blipFill>
        <p:spPr>
          <a:xfrm>
            <a:off x="323528" y="1268760"/>
            <a:ext cx="8274582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672" y="5229200"/>
            <a:ext cx="82745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Терской антиклинальной зоне, в месте пересечения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Бенойско-Эльдаровской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сдвиговой зоной, образовалась «миндалина», обрамленная на юге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Горско-Калаусским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хребтом, на севере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Эльдаровским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Являясь зоной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раздвига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«миндалина» обладает высокой проницаемостью и активностью» [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Аверьянова В.Н., Баулин Ю.И.,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Кофф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Г.Л.,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Лутиков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А.И.,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Миндель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И.Г., Несмеянов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С.А.,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Севостьянов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В.В.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1996 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.]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92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заглубленных очагов в переходном к верхней мантии зоне вытекает из характерных особенностей глубинной структуры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-Каспийского прогиба – подъем верхней мантии, который является показателем так называемой «возбужденной мантии»,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интенсивной миграционной способностью флюидов, что в целом выражается в высокой геодинамической активности региона.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Павленкова, 2012; Гайсумов,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2018]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Переинтерпретация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профиля ГСЗ «Волгоград–Нахичевань» показала, что разломы, ограничивающие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-Каспийский прогиб с юга, севера и в его осевой зоне являются разломами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мантийного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заложения [Павленкова, 2012; Гайсумов,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2018].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79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809</TotalTime>
  <Words>731</Words>
  <Application>Microsoft Office PowerPoint</Application>
  <PresentationFormat>Экран (4:3)</PresentationFormat>
  <Paragraphs>201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ТРИГГЕРНЫЕ ЭФФЕКТЫ В ПРОЯВЛЕНИИ СЕЙСМИЧНОСТИ  В ТЕРСКО-КАСПИЙСКОМ ПРОГИБЕ.</vt:lpstr>
      <vt:lpstr>Содержание</vt:lpstr>
      <vt:lpstr>Сейсмическая сеть на Северном Кавказе</vt:lpstr>
      <vt:lpstr>Альпийско-Гималайский  сейсмоактивный пояс</vt:lpstr>
      <vt:lpstr>Слайд 5</vt:lpstr>
      <vt:lpstr>Сейсмичность в Терско-Каспийском прогибе</vt:lpstr>
      <vt:lpstr>Сейсмичность в Терско-Каспийском прогибе</vt:lpstr>
      <vt:lpstr>Сейсмичность в Терско-Каспийском прогибе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ТРИГГЕРНЫЕ ЭФФЕКТЫ В ПРОЯВЛЕНИИ СЕЙСМИЧНОСТИ  В ТЕРСКО-КАСПИЙСКОМ ПРОГИБЕ.</dc:title>
  <dc:creator>Gabsatarova I. P.</dc:creator>
  <cp:lastModifiedBy>Irina</cp:lastModifiedBy>
  <cp:revision>24</cp:revision>
  <dcterms:created xsi:type="dcterms:W3CDTF">2019-05-30T08:33:18Z</dcterms:created>
  <dcterms:modified xsi:type="dcterms:W3CDTF">2019-06-05T04:34:25Z</dcterms:modified>
</cp:coreProperties>
</file>