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73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72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7CA5-5774-4627-8B96-1E317D1FEB87}" type="presOf" srcId="{0837458E-2147-4100-8AF3-633DAA8AFCE9}" destId="{9CA6AEED-80B2-4B9E-9170-CAD5D8C5B0FB}" srcOrd="0" destOrd="0" presId="urn:microsoft.com/office/officeart/2005/8/layout/hChevron3"/>
    <dgm:cxn modelId="{6FA0F12B-3C2C-4F57-8DDE-718CEBFE2B82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4A25015-8524-4CAE-B492-085C98BA53DB}" type="presOf" srcId="{46AAB514-B77E-497C-9C8B-659F4B6A5658}" destId="{8188B648-A39B-4913-83D7-851BF87AA594}" srcOrd="0" destOrd="0" presId="urn:microsoft.com/office/officeart/2005/8/layout/hChevron3"/>
    <dgm:cxn modelId="{15480FCD-6734-4CBF-A221-761C4CC7ACFC}" type="presOf" srcId="{75636168-EADF-44A5-ABAF-17612508F75B}" destId="{C1895D4F-6692-43E4-AB89-EA6AA93C51C3}" srcOrd="0" destOrd="0" presId="urn:microsoft.com/office/officeart/2005/8/layout/hChevron3"/>
    <dgm:cxn modelId="{FA616A51-0DDC-4E77-93C4-4A7D77B976B0}" type="presOf" srcId="{707A017F-A136-4F22-A01C-7E5749319919}" destId="{4D05259A-34A4-40BD-A2BE-5E11ADC92D79}" srcOrd="0" destOrd="0" presId="urn:microsoft.com/office/officeart/2005/8/layout/hChevron3"/>
    <dgm:cxn modelId="{783CEB13-17F3-49AA-9778-33B345FC56F4}" type="presOf" srcId="{3CA46AE2-656F-45F4-987F-973DB5CA9AFB}" destId="{3141F1FA-22CC-4556-877A-F8C0F0EDE47B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6E487CA-6B34-46FD-9F29-BF4B122E1EB3}" type="presParOf" srcId="{4D05259A-34A4-40BD-A2BE-5E11ADC92D79}" destId="{9CA6AEED-80B2-4B9E-9170-CAD5D8C5B0FB}" srcOrd="0" destOrd="0" presId="urn:microsoft.com/office/officeart/2005/8/layout/hChevron3"/>
    <dgm:cxn modelId="{7D1EE796-A000-48B7-8827-9807AEBD46DB}" type="presParOf" srcId="{4D05259A-34A4-40BD-A2BE-5E11ADC92D79}" destId="{5DF4EAFF-BE48-4940-8CAF-88E1EE488CC4}" srcOrd="1" destOrd="0" presId="urn:microsoft.com/office/officeart/2005/8/layout/hChevron3"/>
    <dgm:cxn modelId="{7422BA3A-C09F-4E06-9B05-9176896B7007}" type="presParOf" srcId="{4D05259A-34A4-40BD-A2BE-5E11ADC92D79}" destId="{8188B648-A39B-4913-83D7-851BF87AA594}" srcOrd="2" destOrd="0" presId="urn:microsoft.com/office/officeart/2005/8/layout/hChevron3"/>
    <dgm:cxn modelId="{A295B111-6830-4CA0-840D-56A7DA74F31C}" type="presParOf" srcId="{4D05259A-34A4-40BD-A2BE-5E11ADC92D79}" destId="{427C0F67-C7F2-4884-984C-69555211691D}" srcOrd="3" destOrd="0" presId="urn:microsoft.com/office/officeart/2005/8/layout/hChevron3"/>
    <dgm:cxn modelId="{B099FFCF-6BEC-426D-B846-AB01E4FA2060}" type="presParOf" srcId="{4D05259A-34A4-40BD-A2BE-5E11ADC92D79}" destId="{3141F1FA-22CC-4556-877A-F8C0F0EDE47B}" srcOrd="4" destOrd="0" presId="urn:microsoft.com/office/officeart/2005/8/layout/hChevron3"/>
    <dgm:cxn modelId="{BA92A04F-9B7C-40F4-8796-2912C75B59D7}" type="presParOf" srcId="{4D05259A-34A4-40BD-A2BE-5E11ADC92D79}" destId="{5793971C-57D7-4093-B112-04FDEBE784A0}" srcOrd="5" destOrd="0" presId="urn:microsoft.com/office/officeart/2005/8/layout/hChevron3"/>
    <dgm:cxn modelId="{9BCA9A01-EB53-4AF0-BA00-4062FDFF8EEA}" type="presParOf" srcId="{4D05259A-34A4-40BD-A2BE-5E11ADC92D79}" destId="{C1895D4F-6692-43E4-AB89-EA6AA93C51C3}" srcOrd="6" destOrd="0" presId="urn:microsoft.com/office/officeart/2005/8/layout/hChevron3"/>
    <dgm:cxn modelId="{2909EEE4-C1BD-43AD-986C-556C506A160E}" type="presParOf" srcId="{4D05259A-34A4-40BD-A2BE-5E11ADC92D79}" destId="{CEA6970C-0BC0-46CA-B0A0-193A87251EB3}" srcOrd="7" destOrd="0" presId="urn:microsoft.com/office/officeart/2005/8/layout/hChevron3"/>
    <dgm:cxn modelId="{19FA402A-F60D-4535-85C2-E1670583BB5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B8234BCB-172A-4BA6-BDD9-E3B4BFBBFB9E}" type="presOf" srcId="{3CA46AE2-656F-45F4-987F-973DB5CA9AFB}" destId="{3141F1FA-22CC-4556-877A-F8C0F0EDE47B}" srcOrd="0" destOrd="0" presId="urn:microsoft.com/office/officeart/2005/8/layout/hChevron3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057E96DD-0A4D-4E79-97E4-E7B7E3121A0F}" type="presOf" srcId="{707A017F-A136-4F22-A01C-7E5749319919}" destId="{4D05259A-34A4-40BD-A2BE-5E11ADC92D79}" srcOrd="0" destOrd="0" presId="urn:microsoft.com/office/officeart/2005/8/layout/hChevron3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82E7FDB1-AF5A-447A-8A49-2F645C54715D}" type="presOf" srcId="{46AAB514-B77E-497C-9C8B-659F4B6A5658}" destId="{8188B648-A39B-4913-83D7-851BF87AA594}" srcOrd="0" destOrd="0" presId="urn:microsoft.com/office/officeart/2005/8/layout/hChevron3"/>
    <dgm:cxn modelId="{4909979C-7EC4-4BEA-A100-D860F8EEA5D4}" type="presOf" srcId="{0837458E-2147-4100-8AF3-633DAA8AFCE9}" destId="{9CA6AEED-80B2-4B9E-9170-CAD5D8C5B0FB}" srcOrd="0" destOrd="0" presId="urn:microsoft.com/office/officeart/2005/8/layout/hChevron3"/>
    <dgm:cxn modelId="{C85E50E0-C4A3-47A4-BCD6-34B95A52C598}" type="presOf" srcId="{F81109BA-AF78-40C2-BB27-5E0B1B3BD3AE}" destId="{35325CCA-59A0-4862-8F4D-1B47C18FD795}" srcOrd="0" destOrd="0" presId="urn:microsoft.com/office/officeart/2005/8/layout/hChevron3"/>
    <dgm:cxn modelId="{50F09595-8352-4C4B-A59A-56913DE2D5D2}" type="presOf" srcId="{75636168-EADF-44A5-ABAF-17612508F75B}" destId="{C1895D4F-6692-43E4-AB89-EA6AA93C51C3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665FEC07-DB27-4ABF-A956-EC52470F38BD}" type="presParOf" srcId="{4D05259A-34A4-40BD-A2BE-5E11ADC92D79}" destId="{9CA6AEED-80B2-4B9E-9170-CAD5D8C5B0FB}" srcOrd="0" destOrd="0" presId="urn:microsoft.com/office/officeart/2005/8/layout/hChevron3"/>
    <dgm:cxn modelId="{10C58DF3-6CCA-4702-BF4A-07C9ABEC2E9F}" type="presParOf" srcId="{4D05259A-34A4-40BD-A2BE-5E11ADC92D79}" destId="{5DF4EAFF-BE48-4940-8CAF-88E1EE488CC4}" srcOrd="1" destOrd="0" presId="urn:microsoft.com/office/officeart/2005/8/layout/hChevron3"/>
    <dgm:cxn modelId="{8FC813BA-20D0-402D-9BA3-D5BBA43194EA}" type="presParOf" srcId="{4D05259A-34A4-40BD-A2BE-5E11ADC92D79}" destId="{8188B648-A39B-4913-83D7-851BF87AA594}" srcOrd="2" destOrd="0" presId="urn:microsoft.com/office/officeart/2005/8/layout/hChevron3"/>
    <dgm:cxn modelId="{44C68E20-6196-4F66-8551-3F675E99E575}" type="presParOf" srcId="{4D05259A-34A4-40BD-A2BE-5E11ADC92D79}" destId="{427C0F67-C7F2-4884-984C-69555211691D}" srcOrd="3" destOrd="0" presId="urn:microsoft.com/office/officeart/2005/8/layout/hChevron3"/>
    <dgm:cxn modelId="{0EFBA792-6FBD-466A-98FB-DD5A09DB922E}" type="presParOf" srcId="{4D05259A-34A4-40BD-A2BE-5E11ADC92D79}" destId="{3141F1FA-22CC-4556-877A-F8C0F0EDE47B}" srcOrd="4" destOrd="0" presId="urn:microsoft.com/office/officeart/2005/8/layout/hChevron3"/>
    <dgm:cxn modelId="{27129E62-3F9B-41B6-BDA8-6E5E6A0EAAD3}" type="presParOf" srcId="{4D05259A-34A4-40BD-A2BE-5E11ADC92D79}" destId="{5793971C-57D7-4093-B112-04FDEBE784A0}" srcOrd="5" destOrd="0" presId="urn:microsoft.com/office/officeart/2005/8/layout/hChevron3"/>
    <dgm:cxn modelId="{6273504F-B55C-40B4-8F54-CECAD66A5B81}" type="presParOf" srcId="{4D05259A-34A4-40BD-A2BE-5E11ADC92D79}" destId="{C1895D4F-6692-43E4-AB89-EA6AA93C51C3}" srcOrd="6" destOrd="0" presId="urn:microsoft.com/office/officeart/2005/8/layout/hChevron3"/>
    <dgm:cxn modelId="{B293D498-0809-4123-83F8-FC9454EF86AF}" type="presParOf" srcId="{4D05259A-34A4-40BD-A2BE-5E11ADC92D79}" destId="{CEA6970C-0BC0-46CA-B0A0-193A87251EB3}" srcOrd="7" destOrd="0" presId="urn:microsoft.com/office/officeart/2005/8/layout/hChevron3"/>
    <dgm:cxn modelId="{A71E3387-D371-474D-B1EF-90BE231EFBF7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7A017F-A136-4F22-A01C-7E574931991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837458E-2147-4100-8AF3-633DAA8AFCE9}">
      <dgm:prSet phldrT="[Текст]" custT="1"/>
      <dgm:spPr/>
      <dgm:t>
        <a:bodyPr/>
        <a:lstStyle/>
        <a:p>
          <a:r>
            <a:rPr lang="ru-RU" sz="2000" dirty="0" smtClean="0"/>
            <a:t>Актуальность</a:t>
          </a:r>
          <a:endParaRPr lang="ru-RU" sz="2000" dirty="0"/>
        </a:p>
      </dgm:t>
    </dgm:pt>
    <dgm:pt modelId="{FAD4DE4A-F836-4103-B527-6C1692666AD2}" type="parTrans" cxnId="{D610BBDC-E67E-4876-9984-DE6B6B30B8C9}">
      <dgm:prSet/>
      <dgm:spPr/>
      <dgm:t>
        <a:bodyPr/>
        <a:lstStyle/>
        <a:p>
          <a:endParaRPr lang="ru-RU"/>
        </a:p>
      </dgm:t>
    </dgm:pt>
    <dgm:pt modelId="{A392747A-DBEA-4423-9D21-D9EC71E5CD88}" type="sibTrans" cxnId="{D610BBDC-E67E-4876-9984-DE6B6B30B8C9}">
      <dgm:prSet/>
      <dgm:spPr/>
      <dgm:t>
        <a:bodyPr/>
        <a:lstStyle/>
        <a:p>
          <a:endParaRPr lang="ru-RU"/>
        </a:p>
      </dgm:t>
    </dgm:pt>
    <dgm:pt modelId="{46AAB514-B77E-497C-9C8B-659F4B6A5658}">
      <dgm:prSet phldrT="[Текст]" custT="1"/>
      <dgm:spPr/>
      <dgm:t>
        <a:bodyPr/>
        <a:lstStyle/>
        <a:p>
          <a:r>
            <a:rPr lang="ru-RU" sz="2000" dirty="0" smtClean="0"/>
            <a:t>Описание эксперимента</a:t>
          </a:r>
          <a:endParaRPr lang="ru-RU" sz="2000" dirty="0"/>
        </a:p>
      </dgm:t>
    </dgm:pt>
    <dgm:pt modelId="{4C37E83E-F75E-4568-A3CF-D2D46FDF0B5E}" type="parTrans" cxnId="{AE71CE45-905C-4D7E-8A34-E5B17EDC8364}">
      <dgm:prSet/>
      <dgm:spPr/>
      <dgm:t>
        <a:bodyPr/>
        <a:lstStyle/>
        <a:p>
          <a:endParaRPr lang="ru-RU"/>
        </a:p>
      </dgm:t>
    </dgm:pt>
    <dgm:pt modelId="{1044A953-8438-47F1-8CF3-D2585DC244BC}" type="sibTrans" cxnId="{AE71CE45-905C-4D7E-8A34-E5B17EDC8364}">
      <dgm:prSet/>
      <dgm:spPr/>
      <dgm:t>
        <a:bodyPr/>
        <a:lstStyle/>
        <a:p>
          <a:endParaRPr lang="ru-RU"/>
        </a:p>
      </dgm:t>
    </dgm:pt>
    <dgm:pt modelId="{3CA46AE2-656F-45F4-987F-973DB5CA9AFB}">
      <dgm:prSet phldrT="[Текст]" custT="1"/>
      <dgm:spPr/>
      <dgm:t>
        <a:bodyPr/>
        <a:lstStyle/>
        <a:p>
          <a:r>
            <a:rPr lang="ru-RU" sz="2000" dirty="0" smtClean="0"/>
            <a:t>Методика</a:t>
          </a:r>
          <a:endParaRPr lang="ru-RU" sz="2000" dirty="0"/>
        </a:p>
      </dgm:t>
    </dgm:pt>
    <dgm:pt modelId="{1E43832C-AD7D-4BDD-BBD6-7DD3FDDD0A22}" type="parTrans" cxnId="{7CC8B516-6ADE-4522-8100-FED2D3FDBF7F}">
      <dgm:prSet/>
      <dgm:spPr/>
      <dgm:t>
        <a:bodyPr/>
        <a:lstStyle/>
        <a:p>
          <a:endParaRPr lang="ru-RU"/>
        </a:p>
      </dgm:t>
    </dgm:pt>
    <dgm:pt modelId="{E02F8850-64C7-4111-B4E3-8A7B11480D98}" type="sibTrans" cxnId="{7CC8B516-6ADE-4522-8100-FED2D3FDBF7F}">
      <dgm:prSet/>
      <dgm:spPr/>
      <dgm:t>
        <a:bodyPr/>
        <a:lstStyle/>
        <a:p>
          <a:endParaRPr lang="ru-RU"/>
        </a:p>
      </dgm:t>
    </dgm:pt>
    <dgm:pt modelId="{75636168-EADF-44A5-ABAF-17612508F7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1027C25B-26A1-422A-9F7B-34C293424EDD}" type="parTrans" cxnId="{C3CD18C8-0AF4-4FB2-A8B2-A5648FF5BB6A}">
      <dgm:prSet/>
      <dgm:spPr/>
      <dgm:t>
        <a:bodyPr/>
        <a:lstStyle/>
        <a:p>
          <a:endParaRPr lang="ru-RU"/>
        </a:p>
      </dgm:t>
    </dgm:pt>
    <dgm:pt modelId="{F0F4049E-4FCC-4738-8589-7070CB6ED6F0}" type="sibTrans" cxnId="{C3CD18C8-0AF4-4FB2-A8B2-A5648FF5BB6A}">
      <dgm:prSet/>
      <dgm:spPr/>
      <dgm:t>
        <a:bodyPr/>
        <a:lstStyle/>
        <a:p>
          <a:endParaRPr lang="ru-RU"/>
        </a:p>
      </dgm:t>
    </dgm:pt>
    <dgm:pt modelId="{F81109BA-AF78-40C2-BB27-5E0B1B3BD3AE}">
      <dgm:prSet phldrT="[Текст]" custT="1"/>
      <dgm:spPr/>
      <dgm:t>
        <a:bodyPr/>
        <a:lstStyle/>
        <a:p>
          <a:r>
            <a:rPr lang="ru-RU" sz="2000" dirty="0" smtClean="0"/>
            <a:t>Выводы</a:t>
          </a:r>
          <a:endParaRPr lang="ru-RU" sz="2000" dirty="0"/>
        </a:p>
      </dgm:t>
    </dgm:pt>
    <dgm:pt modelId="{A82D54DB-21DB-4594-BF24-0FF253A9B4D0}" type="parTrans" cxnId="{62F6B0FC-663A-4220-8E12-0D6AC1A8CCDF}">
      <dgm:prSet/>
      <dgm:spPr/>
      <dgm:t>
        <a:bodyPr/>
        <a:lstStyle/>
        <a:p>
          <a:endParaRPr lang="ru-RU"/>
        </a:p>
      </dgm:t>
    </dgm:pt>
    <dgm:pt modelId="{2B39C61E-281B-44AE-A8D7-43D34F1DAE51}" type="sibTrans" cxnId="{62F6B0FC-663A-4220-8E12-0D6AC1A8CCDF}">
      <dgm:prSet/>
      <dgm:spPr/>
      <dgm:t>
        <a:bodyPr/>
        <a:lstStyle/>
        <a:p>
          <a:endParaRPr lang="ru-RU"/>
        </a:p>
      </dgm:t>
    </dgm:pt>
    <dgm:pt modelId="{4D05259A-34A4-40BD-A2BE-5E11ADC92D79}" type="pres">
      <dgm:prSet presAssocID="{707A017F-A136-4F22-A01C-7E5749319919}" presName="Name0" presStyleCnt="0">
        <dgm:presLayoutVars>
          <dgm:dir/>
          <dgm:resizeHandles val="exact"/>
        </dgm:presLayoutVars>
      </dgm:prSet>
      <dgm:spPr/>
    </dgm:pt>
    <dgm:pt modelId="{9CA6AEED-80B2-4B9E-9170-CAD5D8C5B0FB}" type="pres">
      <dgm:prSet presAssocID="{0837458E-2147-4100-8AF3-633DAA8AFCE9}" presName="parTxOnly" presStyleLbl="node1" presStyleIdx="0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AFF-BE48-4940-8CAF-88E1EE488CC4}" type="pres">
      <dgm:prSet presAssocID="{A392747A-DBEA-4423-9D21-D9EC71E5CD88}" presName="parSpace" presStyleCnt="0"/>
      <dgm:spPr/>
    </dgm:pt>
    <dgm:pt modelId="{8188B648-A39B-4913-83D7-851BF87AA594}" type="pres">
      <dgm:prSet presAssocID="{46AAB514-B77E-497C-9C8B-659F4B6A5658}" presName="parTxOnly" presStyleLbl="node1" presStyleIdx="1" presStyleCnt="5" custScaleX="129220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0F67-C7F2-4884-984C-69555211691D}" type="pres">
      <dgm:prSet presAssocID="{1044A953-8438-47F1-8CF3-D2585DC244BC}" presName="parSpace" presStyleCnt="0"/>
      <dgm:spPr/>
    </dgm:pt>
    <dgm:pt modelId="{3141F1FA-22CC-4556-877A-F8C0F0EDE47B}" type="pres">
      <dgm:prSet presAssocID="{3CA46AE2-656F-45F4-987F-973DB5CA9AFB}" presName="parTxOnly" presStyleLbl="node1" presStyleIdx="2" presStyleCnt="5" custScaleX="12926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1C-57D7-4093-B112-04FDEBE784A0}" type="pres">
      <dgm:prSet presAssocID="{E02F8850-64C7-4111-B4E3-8A7B11480D98}" presName="parSpace" presStyleCnt="0"/>
      <dgm:spPr/>
    </dgm:pt>
    <dgm:pt modelId="{C1895D4F-6692-43E4-AB89-EA6AA93C51C3}" type="pres">
      <dgm:prSet presAssocID="{75636168-EADF-44A5-ABAF-17612508F75B}" presName="parTxOnly" presStyleLbl="node1" presStyleIdx="3" presStyleCnt="5" custScaleX="116103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0C-0BC0-46CA-B0A0-193A87251EB3}" type="pres">
      <dgm:prSet presAssocID="{F0F4049E-4FCC-4738-8589-7070CB6ED6F0}" presName="parSpace" presStyleCnt="0"/>
      <dgm:spPr/>
    </dgm:pt>
    <dgm:pt modelId="{35325CCA-59A0-4862-8F4D-1B47C18FD795}" type="pres">
      <dgm:prSet presAssocID="{F81109BA-AF78-40C2-BB27-5E0B1B3BD3AE}" presName="parTxOnly" presStyleLbl="node1" presStyleIdx="4" presStyleCnt="5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8F76D-F272-4BF5-821C-475C82190738}" type="presOf" srcId="{F81109BA-AF78-40C2-BB27-5E0B1B3BD3AE}" destId="{35325CCA-59A0-4862-8F4D-1B47C18FD795}" srcOrd="0" destOrd="0" presId="urn:microsoft.com/office/officeart/2005/8/layout/hChevron3"/>
    <dgm:cxn modelId="{62F6B0FC-663A-4220-8E12-0D6AC1A8CCDF}" srcId="{707A017F-A136-4F22-A01C-7E5749319919}" destId="{F81109BA-AF78-40C2-BB27-5E0B1B3BD3AE}" srcOrd="4" destOrd="0" parTransId="{A82D54DB-21DB-4594-BF24-0FF253A9B4D0}" sibTransId="{2B39C61E-281B-44AE-A8D7-43D34F1DAE51}"/>
    <dgm:cxn modelId="{48A064FE-9079-4FD8-9880-75D8157D6789}" type="presOf" srcId="{0837458E-2147-4100-8AF3-633DAA8AFCE9}" destId="{9CA6AEED-80B2-4B9E-9170-CAD5D8C5B0FB}" srcOrd="0" destOrd="0" presId="urn:microsoft.com/office/officeart/2005/8/layout/hChevron3"/>
    <dgm:cxn modelId="{2BBD116B-781B-43AB-AB8E-811029A0542A}" type="presOf" srcId="{707A017F-A136-4F22-A01C-7E5749319919}" destId="{4D05259A-34A4-40BD-A2BE-5E11ADC92D79}" srcOrd="0" destOrd="0" presId="urn:microsoft.com/office/officeart/2005/8/layout/hChevron3"/>
    <dgm:cxn modelId="{72C00133-7530-4D17-9FA7-8CF710517A22}" type="presOf" srcId="{75636168-EADF-44A5-ABAF-17612508F75B}" destId="{C1895D4F-6692-43E4-AB89-EA6AA93C51C3}" srcOrd="0" destOrd="0" presId="urn:microsoft.com/office/officeart/2005/8/layout/hChevron3"/>
    <dgm:cxn modelId="{AE71CE45-905C-4D7E-8A34-E5B17EDC8364}" srcId="{707A017F-A136-4F22-A01C-7E5749319919}" destId="{46AAB514-B77E-497C-9C8B-659F4B6A5658}" srcOrd="1" destOrd="0" parTransId="{4C37E83E-F75E-4568-A3CF-D2D46FDF0B5E}" sibTransId="{1044A953-8438-47F1-8CF3-D2585DC244BC}"/>
    <dgm:cxn modelId="{BF3F44DD-EA03-4551-BA5A-4D7E3CE0DE94}" type="presOf" srcId="{3CA46AE2-656F-45F4-987F-973DB5CA9AFB}" destId="{3141F1FA-22CC-4556-877A-F8C0F0EDE47B}" srcOrd="0" destOrd="0" presId="urn:microsoft.com/office/officeart/2005/8/layout/hChevron3"/>
    <dgm:cxn modelId="{7CC8B516-6ADE-4522-8100-FED2D3FDBF7F}" srcId="{707A017F-A136-4F22-A01C-7E5749319919}" destId="{3CA46AE2-656F-45F4-987F-973DB5CA9AFB}" srcOrd="2" destOrd="0" parTransId="{1E43832C-AD7D-4BDD-BBD6-7DD3FDDD0A22}" sibTransId="{E02F8850-64C7-4111-B4E3-8A7B11480D98}"/>
    <dgm:cxn modelId="{D610BBDC-E67E-4876-9984-DE6B6B30B8C9}" srcId="{707A017F-A136-4F22-A01C-7E5749319919}" destId="{0837458E-2147-4100-8AF3-633DAA8AFCE9}" srcOrd="0" destOrd="0" parTransId="{FAD4DE4A-F836-4103-B527-6C1692666AD2}" sibTransId="{A392747A-DBEA-4423-9D21-D9EC71E5CD88}"/>
    <dgm:cxn modelId="{DAF6BE67-CA35-4D77-881F-71ABD34B1289}" type="presOf" srcId="{46AAB514-B77E-497C-9C8B-659F4B6A5658}" destId="{8188B648-A39B-4913-83D7-851BF87AA594}" srcOrd="0" destOrd="0" presId="urn:microsoft.com/office/officeart/2005/8/layout/hChevron3"/>
    <dgm:cxn modelId="{C3CD18C8-0AF4-4FB2-A8B2-A5648FF5BB6A}" srcId="{707A017F-A136-4F22-A01C-7E5749319919}" destId="{75636168-EADF-44A5-ABAF-17612508F75B}" srcOrd="3" destOrd="0" parTransId="{1027C25B-26A1-422A-9F7B-34C293424EDD}" sibTransId="{F0F4049E-4FCC-4738-8589-7070CB6ED6F0}"/>
    <dgm:cxn modelId="{399BFBA4-5851-43AD-9198-189B5759AA54}" type="presParOf" srcId="{4D05259A-34A4-40BD-A2BE-5E11ADC92D79}" destId="{9CA6AEED-80B2-4B9E-9170-CAD5D8C5B0FB}" srcOrd="0" destOrd="0" presId="urn:microsoft.com/office/officeart/2005/8/layout/hChevron3"/>
    <dgm:cxn modelId="{B2E04B0A-1A78-4A1F-BACE-D7B6E9E3D62B}" type="presParOf" srcId="{4D05259A-34A4-40BD-A2BE-5E11ADC92D79}" destId="{5DF4EAFF-BE48-4940-8CAF-88E1EE488CC4}" srcOrd="1" destOrd="0" presId="urn:microsoft.com/office/officeart/2005/8/layout/hChevron3"/>
    <dgm:cxn modelId="{7503C7A2-27DB-4A73-B431-48C3AAE4B564}" type="presParOf" srcId="{4D05259A-34A4-40BD-A2BE-5E11ADC92D79}" destId="{8188B648-A39B-4913-83D7-851BF87AA594}" srcOrd="2" destOrd="0" presId="urn:microsoft.com/office/officeart/2005/8/layout/hChevron3"/>
    <dgm:cxn modelId="{04DD9534-F317-4728-885D-0BC62E59A1DF}" type="presParOf" srcId="{4D05259A-34A4-40BD-A2BE-5E11ADC92D79}" destId="{427C0F67-C7F2-4884-984C-69555211691D}" srcOrd="3" destOrd="0" presId="urn:microsoft.com/office/officeart/2005/8/layout/hChevron3"/>
    <dgm:cxn modelId="{B7D5FD71-12E1-44C1-8588-929AA19A93D9}" type="presParOf" srcId="{4D05259A-34A4-40BD-A2BE-5E11ADC92D79}" destId="{3141F1FA-22CC-4556-877A-F8C0F0EDE47B}" srcOrd="4" destOrd="0" presId="urn:microsoft.com/office/officeart/2005/8/layout/hChevron3"/>
    <dgm:cxn modelId="{7E972375-3AB6-4108-9677-12813EE343F7}" type="presParOf" srcId="{4D05259A-34A4-40BD-A2BE-5E11ADC92D79}" destId="{5793971C-57D7-4093-B112-04FDEBE784A0}" srcOrd="5" destOrd="0" presId="urn:microsoft.com/office/officeart/2005/8/layout/hChevron3"/>
    <dgm:cxn modelId="{16507E65-1D60-452F-AFF9-CFD4F01D9457}" type="presParOf" srcId="{4D05259A-34A4-40BD-A2BE-5E11ADC92D79}" destId="{C1895D4F-6692-43E4-AB89-EA6AA93C51C3}" srcOrd="6" destOrd="0" presId="urn:microsoft.com/office/officeart/2005/8/layout/hChevron3"/>
    <dgm:cxn modelId="{A1E6005F-629D-47F5-B0F2-CBB98D3AFBAC}" type="presParOf" srcId="{4D05259A-34A4-40BD-A2BE-5E11ADC92D79}" destId="{CEA6970C-0BC0-46CA-B0A0-193A87251EB3}" srcOrd="7" destOrd="0" presId="urn:microsoft.com/office/officeart/2005/8/layout/hChevron3"/>
    <dgm:cxn modelId="{77CB5162-57E1-4182-95E8-4EB2657C6F23}" type="presParOf" srcId="{4D05259A-34A4-40BD-A2BE-5E11ADC92D79}" destId="{35325CCA-59A0-4862-8F4D-1B47C18FD7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450001"/>
          <a:ext cx="2464593" cy="719996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450001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450001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450001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450001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450001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450001"/>
          <a:ext cx="286146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450001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450001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450001"/>
        <a:ext cx="2464593" cy="7199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450001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450001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450001"/>
          <a:ext cx="3184748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450001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450001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450001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450001"/>
          <a:ext cx="286146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450001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450001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450001"/>
        <a:ext cx="2464593" cy="7199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180001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180001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180001"/>
          <a:ext cx="3184748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180001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180001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180001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180001"/>
          <a:ext cx="286146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180001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180001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180001"/>
        <a:ext cx="2464593" cy="7199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6AEED-80B2-4B9E-9170-CAD5D8C5B0FB}">
      <dsp:nvSpPr>
        <dsp:cNvPr id="0" name=""/>
        <dsp:cNvSpPr/>
      </dsp:nvSpPr>
      <dsp:spPr>
        <a:xfrm>
          <a:off x="1232" y="773917"/>
          <a:ext cx="2464593" cy="71999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>
        <a:off x="1232" y="773917"/>
        <a:ext cx="2464593" cy="719996"/>
      </dsp:txXfrm>
    </dsp:sp>
    <dsp:sp modelId="{8188B648-A39B-4913-83D7-851BF87AA594}">
      <dsp:nvSpPr>
        <dsp:cNvPr id="0" name=""/>
        <dsp:cNvSpPr/>
      </dsp:nvSpPr>
      <dsp:spPr>
        <a:xfrm>
          <a:off x="1972907" y="773917"/>
          <a:ext cx="3184748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 эксперимента</a:t>
          </a:r>
          <a:endParaRPr lang="ru-RU" sz="2000" kern="1200" dirty="0"/>
        </a:p>
      </dsp:txBody>
      <dsp:txXfrm>
        <a:off x="1972907" y="773917"/>
        <a:ext cx="3184748" cy="719996"/>
      </dsp:txXfrm>
    </dsp:sp>
    <dsp:sp modelId="{3141F1FA-22CC-4556-877A-F8C0F0EDE47B}">
      <dsp:nvSpPr>
        <dsp:cNvPr id="0" name=""/>
        <dsp:cNvSpPr/>
      </dsp:nvSpPr>
      <dsp:spPr>
        <a:xfrm>
          <a:off x="4664736" y="773917"/>
          <a:ext cx="3185807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</a:t>
          </a:r>
          <a:endParaRPr lang="ru-RU" sz="2000" kern="1200" dirty="0"/>
        </a:p>
      </dsp:txBody>
      <dsp:txXfrm>
        <a:off x="4664736" y="773917"/>
        <a:ext cx="3185807" cy="719996"/>
      </dsp:txXfrm>
    </dsp:sp>
    <dsp:sp modelId="{C1895D4F-6692-43E4-AB89-EA6AA93C51C3}">
      <dsp:nvSpPr>
        <dsp:cNvPr id="0" name=""/>
        <dsp:cNvSpPr/>
      </dsp:nvSpPr>
      <dsp:spPr>
        <a:xfrm>
          <a:off x="7357625" y="773917"/>
          <a:ext cx="2861467" cy="719996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7357625" y="773917"/>
        <a:ext cx="2861467" cy="719996"/>
      </dsp:txXfrm>
    </dsp:sp>
    <dsp:sp modelId="{35325CCA-59A0-4862-8F4D-1B47C18FD795}">
      <dsp:nvSpPr>
        <dsp:cNvPr id="0" name=""/>
        <dsp:cNvSpPr/>
      </dsp:nvSpPr>
      <dsp:spPr>
        <a:xfrm>
          <a:off x="9726174" y="773917"/>
          <a:ext cx="2464593" cy="71999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</a:t>
          </a:r>
          <a:endParaRPr lang="ru-RU" sz="2000" kern="1200" dirty="0"/>
        </a:p>
      </dsp:txBody>
      <dsp:txXfrm>
        <a:off x="9726174" y="773917"/>
        <a:ext cx="2464593" cy="71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806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2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96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28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30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90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62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99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3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858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8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45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Определение информативности кривой падения давления при проведении ГРП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Докладчик: Новикова Е. 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318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9625"/>
            <a:ext cx="7729728" cy="90000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89" y="1399822"/>
            <a:ext cx="11356622" cy="4492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635219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7" r="3482"/>
          <a:stretch/>
        </p:blipFill>
        <p:spPr>
          <a:xfrm>
            <a:off x="1694744" y="1399822"/>
            <a:ext cx="8802511" cy="42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87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67180"/>
            <a:ext cx="7729728" cy="90000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89" y="1399822"/>
            <a:ext cx="11356622" cy="4492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8342054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r="3031"/>
          <a:stretch/>
        </p:blipFill>
        <p:spPr>
          <a:xfrm>
            <a:off x="107229" y="1130441"/>
            <a:ext cx="5877138" cy="2779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5" r="1839"/>
          <a:stretch/>
        </p:blipFill>
        <p:spPr>
          <a:xfrm>
            <a:off x="5984367" y="3141150"/>
            <a:ext cx="6100404" cy="2878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60483" y="1273300"/>
            <a:ext cx="3878374" cy="1741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data1 – </a:t>
            </a:r>
            <a:r>
              <a:rPr lang="ru-RU" dirty="0" smtClean="0"/>
              <a:t>давление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ata2 – </a:t>
            </a:r>
            <a:r>
              <a:rPr lang="ru-RU" dirty="0" smtClean="0"/>
              <a:t>производная давления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ata3 –</a:t>
            </a:r>
            <a:r>
              <a:rPr lang="ru-RU" dirty="0" smtClean="0"/>
              <a:t> логарифмическая производная давления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ata4 – </a:t>
            </a:r>
            <a:r>
              <a:rPr lang="ru-RU" dirty="0" smtClean="0"/>
              <a:t>момент закрытия трещины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665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9625"/>
            <a:ext cx="7729728" cy="90000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17689" y="1275644"/>
                <a:ext cx="11288889" cy="46058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Полученные времена и давления закрытия трещины: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эксперимент: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308,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секунд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4,9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Мпа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0,6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Мпа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эксперимент: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207,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секунд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Мпа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0,6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Мпа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эксперимент: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209,9 секунд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Мпа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Мпа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эксперимент: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136,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секунд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Мпа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0,8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Мпа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Замечания: 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третьем эксперименте давление закрытие практически совпало с минимальным вертикальным напряжением, которое равно 0,9 Мпа, в остальных случаях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 получилась на порядок больше.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Зная время закрытия, можно определить проницаемость пласта.</a:t>
                </a:r>
              </a:p>
              <a:p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689" y="1275644"/>
                <a:ext cx="11288889" cy="4605867"/>
              </a:xfrm>
              <a:blipFill rotWithShape="0">
                <a:blip r:embed="rId2"/>
                <a:stretch>
                  <a:fillRect l="-324" t="-397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5576955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416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9625"/>
            <a:ext cx="7729728" cy="900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486" y="1632857"/>
            <a:ext cx="7890530" cy="418253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определены время и давление закрытия трещины для четырех экспериментов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значения давления закрытия трещины сравнивались с минимальным тектоническим напряжением в образце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4503067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218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21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80920"/>
            <a:ext cx="7729728" cy="118872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939" y="1556659"/>
            <a:ext cx="9460121" cy="39297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</a:t>
            </a:r>
          </a:p>
          <a:p>
            <a:r>
              <a:rPr lang="ru-RU" sz="3200" dirty="0" smtClean="0"/>
              <a:t>Описание эксперимента</a:t>
            </a:r>
          </a:p>
          <a:p>
            <a:r>
              <a:rPr lang="ru-RU" sz="3200" dirty="0" smtClean="0"/>
              <a:t>Описание методики</a:t>
            </a:r>
          </a:p>
          <a:p>
            <a:r>
              <a:rPr lang="ru-RU" sz="3200" dirty="0" smtClean="0"/>
              <a:t>Результаты</a:t>
            </a:r>
          </a:p>
          <a:p>
            <a:r>
              <a:rPr lang="ru-RU" sz="3200" dirty="0" smtClean="0"/>
              <a:t>Выводы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551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64945"/>
            <a:ext cx="7729728" cy="900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443" y="1230490"/>
            <a:ext cx="11187289" cy="4509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Гидравлический разрыв пласта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механический метод воздействия на нефтяной или газовый продуктивный пласт, состоящий в создании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высокопроводимой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трещины путем закачки жидкости в скважину под высоким давлением. Образовавшуюся трещину поддерживают в открытом состоянии с помощью закачки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проппанта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ГРП - основной метод интенсификации нефтедобычи.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ГРП,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миниГРП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основные методы определения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тектонического давления.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в работе методики в первую очередь нацелены на поиск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закрытия трещины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лабораторных экспериментах.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давление необходимо при планировании ГРП на реальном месторождении, применяется при построении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месторождений, где считается, что оно равно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минимальному тектоническому напряжению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Равенство данных величин подвергается сомнению и требует проверки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2513591"/>
              </p:ext>
            </p:extLst>
          </p:nvPr>
        </p:nvGraphicFramePr>
        <p:xfrm>
          <a:off x="0" y="5663828"/>
          <a:ext cx="12192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714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5" y="202490"/>
            <a:ext cx="7729728" cy="900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экспериментальной работы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0497241"/>
              </p:ext>
            </p:extLst>
          </p:nvPr>
        </p:nvGraphicFramePr>
        <p:xfrm>
          <a:off x="0" y="5655735"/>
          <a:ext cx="12192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1" y="1216934"/>
            <a:ext cx="3423108" cy="245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5" descr="Установка с камерами с подписям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4195" y="1243757"/>
            <a:ext cx="2083267" cy="2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73022" y="3786981"/>
            <a:ext cx="2842657" cy="215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2003" y="3694308"/>
            <a:ext cx="2863924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/>
        </p:nvSpPr>
        <p:spPr>
          <a:xfrm>
            <a:off x="7315137" y="1243757"/>
            <a:ext cx="4684952" cy="4496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установки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рабочей камеры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вертикальное напряжение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разность поровых давлений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закачки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постоянное давление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постоянная скорость закачки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86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364" y="121252"/>
            <a:ext cx="7729728" cy="900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экспериментальной работы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2" r="7766"/>
          <a:stretch/>
        </p:blipFill>
        <p:spPr>
          <a:xfrm>
            <a:off x="348155" y="1097144"/>
            <a:ext cx="4700419" cy="2385564"/>
          </a:xfrm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8530585"/>
              </p:ext>
            </p:extLst>
          </p:nvPr>
        </p:nvGraphicFramePr>
        <p:xfrm>
          <a:off x="0" y="5939605"/>
          <a:ext cx="1219200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7" r="7684"/>
          <a:stretch/>
        </p:blipFill>
        <p:spPr>
          <a:xfrm>
            <a:off x="6608160" y="1097144"/>
            <a:ext cx="4768249" cy="2385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0" t="-257" r="7144" b="257"/>
          <a:stretch/>
        </p:blipFill>
        <p:spPr>
          <a:xfrm>
            <a:off x="348156" y="3690257"/>
            <a:ext cx="4583107" cy="2307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2" r="7900"/>
          <a:stretch/>
        </p:blipFill>
        <p:spPr>
          <a:xfrm>
            <a:off x="6608160" y="3581400"/>
            <a:ext cx="4768249" cy="24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83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8994"/>
            <a:ext cx="7729728" cy="90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методика: </a:t>
            </a:r>
            <a:r>
              <a:rPr lang="en-US" dirty="0"/>
              <a:t>G</a:t>
            </a:r>
            <a:r>
              <a:rPr lang="ru-RU" dirty="0"/>
              <a:t>-</a:t>
            </a:r>
            <a:r>
              <a:rPr lang="ru-RU" dirty="0" err="1"/>
              <a:t>фунция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96711" y="1399822"/>
                <a:ext cx="11322756" cy="43402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</a:rPr>
                        <m:t>Уравнение непрерывности: 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20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</a:rPr>
                        <m:t>Проинтегрировав по всей длине трещины получаем:</m:t>
                      </m:r>
                    </m:oMath>
                  </m:oMathPara>
                </a14:m>
                <a:endParaRPr lang="ru-RU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ad>
                              <m:radPr>
                                <m:degHide m:val="on"/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ra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ru-RU" sz="22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2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безразмерная функция, зависящая от времени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спад давления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-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функция, где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711" y="1399822"/>
                <a:ext cx="11322756" cy="4340205"/>
              </a:xfrm>
              <a:blipFill>
                <a:blip r:embed="rId2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1434863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9171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9625"/>
            <a:ext cx="7729728" cy="90000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111" y="1332089"/>
            <a:ext cx="11390489" cy="4549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Обрабатывались 4 лабораторных эксперимента по проведению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давления от времени в центре скважины первоначально сглаживались. На них отмечалось время остановки закачки, после чего рассматривался участок кривой только после этого момента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9947511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9" r="7685"/>
          <a:stretch/>
        </p:blipFill>
        <p:spPr>
          <a:xfrm>
            <a:off x="75796" y="2852644"/>
            <a:ext cx="6009318" cy="3045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9" r="8009"/>
          <a:stretch/>
        </p:blipFill>
        <p:spPr>
          <a:xfrm>
            <a:off x="6105310" y="2852644"/>
            <a:ext cx="5999605" cy="30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11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9625"/>
            <a:ext cx="7729728" cy="90000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3" r="7440"/>
          <a:stretch/>
        </p:blipFill>
        <p:spPr>
          <a:xfrm>
            <a:off x="130629" y="1731213"/>
            <a:ext cx="5904807" cy="2986541"/>
          </a:xfrm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0247693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9" r="7792"/>
          <a:stretch/>
        </p:blipFill>
        <p:spPr>
          <a:xfrm>
            <a:off x="6183086" y="1731213"/>
            <a:ext cx="5885074" cy="29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9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19625"/>
            <a:ext cx="7729728" cy="90000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17689" y="1399822"/>
                <a:ext cx="11356622" cy="44929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данным была применена методика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G-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функции, т. е. были построены первая и полулогарифмическая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/d(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xdy/dx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производные. По их характерному поведению было определено время закрытия трещины, а по нему уже давление закрытия трещины.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689" y="1399822"/>
                <a:ext cx="11356622" cy="4492978"/>
              </a:xfrm>
              <a:blipFill>
                <a:blip r:embed="rId2"/>
                <a:stretch>
                  <a:fillRect l="-591" t="-814" r="-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5600743"/>
              </p:ext>
            </p:extLst>
          </p:nvPr>
        </p:nvGraphicFramePr>
        <p:xfrm>
          <a:off x="0" y="5350934"/>
          <a:ext cx="12192000" cy="22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5" r="2596"/>
          <a:stretch/>
        </p:blipFill>
        <p:spPr>
          <a:xfrm>
            <a:off x="210670" y="2649828"/>
            <a:ext cx="5820589" cy="2749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9" r="2273"/>
          <a:stretch/>
        </p:blipFill>
        <p:spPr>
          <a:xfrm>
            <a:off x="6203125" y="2649828"/>
            <a:ext cx="5778205" cy="27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5678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211</TotalTime>
  <Words>358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Parcel</vt:lpstr>
      <vt:lpstr>Определение информативности кривой падения давления при проведении ГРП</vt:lpstr>
      <vt:lpstr>Содержание</vt:lpstr>
      <vt:lpstr>Актуальность</vt:lpstr>
      <vt:lpstr>Описание экспериментальной работы</vt:lpstr>
      <vt:lpstr>Описание экспериментальной работы</vt:lpstr>
      <vt:lpstr>Используемая методика: G-фунция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информативности кривой падения давления при проведении ГРП</dc:title>
  <dc:creator>Валерий Новиков</dc:creator>
  <cp:lastModifiedBy>user1</cp:lastModifiedBy>
  <cp:revision>22</cp:revision>
  <dcterms:created xsi:type="dcterms:W3CDTF">2019-06-04T17:43:25Z</dcterms:created>
  <dcterms:modified xsi:type="dcterms:W3CDTF">2019-06-05T11:09:32Z</dcterms:modified>
</cp:coreProperties>
</file>