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2" r:id="rId3"/>
    <p:sldId id="278" r:id="rId4"/>
    <p:sldId id="257" r:id="rId5"/>
    <p:sldId id="283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8" r:id="rId14"/>
    <p:sldId id="267" r:id="rId15"/>
    <p:sldId id="279" r:id="rId16"/>
    <p:sldId id="269" r:id="rId17"/>
    <p:sldId id="270" r:id="rId18"/>
    <p:sldId id="271" r:id="rId19"/>
    <p:sldId id="272" r:id="rId20"/>
    <p:sldId id="273" r:id="rId21"/>
    <p:sldId id="274" r:id="rId22"/>
    <p:sldId id="280" r:id="rId23"/>
    <p:sldId id="275" r:id="rId24"/>
    <p:sldId id="276" r:id="rId25"/>
    <p:sldId id="281" r:id="rId26"/>
    <p:sldId id="27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22" autoAdjust="0"/>
  </p:normalViewPr>
  <p:slideViewPr>
    <p:cSldViewPr snapToGrid="0">
      <p:cViewPr varScale="1">
        <p:scale>
          <a:sx n="115" d="100"/>
          <a:sy n="115" d="100"/>
        </p:scale>
        <p:origin x="10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\Users\Aydisa_3\&#1057;&#1090;&#1072;&#1090;&#1100;&#1080;\&#1089;&#1090;&#1072;&#1090;&#1100;&#1103;%20&#1074;%20&#1057;&#1080;&#1073;%20&#1078;&#1091;&#1088;&#1085;&#1072;&#1083;%20&#1080;&#1085;&#1076;&#1091;&#1089;&#1090;&#1088;%20&#1084;&#1072;&#1090;&#1077;&#1084;\&#1089;&#1088;&#1072;&#1074;&#1085;&#1077;&#1085;&#1080;&#1077;&#1047;&#1057;2_&#1084;&#1086;&#1076;&#1077;&#1083;&#1100;%20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\Users\Aydisa_3\&#1057;&#1090;&#1072;&#1090;&#1100;&#1080;\&#1089;&#1090;&#1072;&#1090;&#1100;&#1103;%20&#1074;%20&#1057;&#1080;&#1073;%20&#1078;&#1091;&#1088;&#1085;&#1072;&#1083;%20&#1080;&#1085;&#1076;&#1091;&#1089;&#1090;&#1088;%20&#1084;&#1072;&#1090;&#1077;&#1084;\&#1089;&#1088;&#1072;&#1074;&#1085;&#1077;&#1085;&#1080;&#1077;&#1047;&#1057;31_&#1084;&#1086;&#1076;&#1077;&#1083;&#1100;%20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\Users\Aydisa_3\&#1057;&#1090;&#1072;&#1090;&#1100;&#1080;\&#1089;&#1090;&#1072;&#1090;&#1100;&#1103;%20&#1074;%20&#1057;&#1080;&#1073;%20&#1078;&#1091;&#1088;&#1085;&#1072;&#1083;%20&#1080;&#1085;&#1076;&#1091;&#1089;&#1090;&#1088;%20&#1084;&#1072;&#1090;&#1077;&#1084;\&#1089;&#1088;&#1072;&#1074;&#1085;&#1077;&#1085;&#1080;&#1077;&#1047;&#1057;4_&#1084;&#1086;&#1076;&#1077;&#1083;&#1100;%20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09474797968372"/>
          <c:y val="0.14089813366207021"/>
          <c:w val="0.62687818492270175"/>
          <c:h val="0.7401559074542939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'совмещенные петли'!$AJ$1</c:f>
              <c:strCache>
                <c:ptCount val="1"/>
                <c:pt idx="0">
                  <c:v>Полевые данные</c:v>
                </c:pt>
              </c:strCache>
            </c:strRef>
          </c:tx>
          <c:spPr>
            <a:ln w="6350"/>
          </c:spPr>
          <c:errBars>
            <c:errDir val="x"/>
            <c:errBarType val="both"/>
            <c:errValType val="percentage"/>
            <c:noEndCap val="0"/>
            <c:val val="0"/>
          </c:errBars>
          <c:errBars>
            <c:errDir val="y"/>
            <c:errBarType val="both"/>
            <c:errValType val="percentage"/>
            <c:noEndCap val="0"/>
            <c:val val="10"/>
          </c:errBars>
          <c:xVal>
            <c:numRef>
              <c:f>'совмещенные петли'!$AH$3:$AH$34</c:f>
              <c:numCache>
                <c:formatCode>General</c:formatCode>
                <c:ptCount val="32"/>
                <c:pt idx="0">
                  <c:v>0.41988000000000003</c:v>
                </c:pt>
                <c:pt idx="1">
                  <c:v>0.48990000000000006</c:v>
                </c:pt>
                <c:pt idx="2">
                  <c:v>0.55991000000000002</c:v>
                </c:pt>
                <c:pt idx="3">
                  <c:v>0.63404000000000005</c:v>
                </c:pt>
                <c:pt idx="4">
                  <c:v>0.69886000000000004</c:v>
                </c:pt>
                <c:pt idx="5">
                  <c:v>0.76895999999999998</c:v>
                </c:pt>
                <c:pt idx="6">
                  <c:v>0.83850999999999998</c:v>
                </c:pt>
                <c:pt idx="7">
                  <c:v>0.90863000000000005</c:v>
                </c:pt>
                <c:pt idx="8">
                  <c:v>0.98346</c:v>
                </c:pt>
                <c:pt idx="9">
                  <c:v>1.0482799999999999</c:v>
                </c:pt>
                <c:pt idx="10">
                  <c:v>1.1231200000000001</c:v>
                </c:pt>
                <c:pt idx="11">
                  <c:v>1.18794</c:v>
                </c:pt>
                <c:pt idx="12">
                  <c:v>1.25976</c:v>
                </c:pt>
                <c:pt idx="13">
                  <c:v>1.3300399999999999</c:v>
                </c:pt>
                <c:pt idx="14">
                  <c:v>1.39943</c:v>
                </c:pt>
                <c:pt idx="15">
                  <c:v>1.4742799999999998</c:v>
                </c:pt>
                <c:pt idx="16">
                  <c:v>1.5390899999999998</c:v>
                </c:pt>
                <c:pt idx="17">
                  <c:v>1.6084800000000001</c:v>
                </c:pt>
                <c:pt idx="18">
                  <c:v>1.7079800000000001</c:v>
                </c:pt>
                <c:pt idx="19">
                  <c:v>2.1215100000000002</c:v>
                </c:pt>
                <c:pt idx="20">
                  <c:v>2.6306099999999999</c:v>
                </c:pt>
                <c:pt idx="21">
                  <c:v>3.2712399999999997</c:v>
                </c:pt>
                <c:pt idx="22">
                  <c:v>4.0593199999999996</c:v>
                </c:pt>
                <c:pt idx="23">
                  <c:v>5.02752</c:v>
                </c:pt>
                <c:pt idx="24">
                  <c:v>6.2483399999999998</c:v>
                </c:pt>
                <c:pt idx="25">
                  <c:v>7.7520100000000003</c:v>
                </c:pt>
                <c:pt idx="26">
                  <c:v>9.6223100000000006</c:v>
                </c:pt>
                <c:pt idx="27">
                  <c:v>11.92977</c:v>
                </c:pt>
                <c:pt idx="28">
                  <c:v>14.80293</c:v>
                </c:pt>
                <c:pt idx="29">
                  <c:v>18.3675</c:v>
                </c:pt>
                <c:pt idx="30">
                  <c:v>22.789759999999998</c:v>
                </c:pt>
                <c:pt idx="31">
                  <c:v>28.27</c:v>
                </c:pt>
              </c:numCache>
            </c:numRef>
          </c:xVal>
          <c:yVal>
            <c:numRef>
              <c:f>'совмещенные петли'!$AJ$3:$AJ$34</c:f>
              <c:numCache>
                <c:formatCode>0.00E+00</c:formatCode>
                <c:ptCount val="32"/>
                <c:pt idx="0">
                  <c:v>92.781140130728673</c:v>
                </c:pt>
                <c:pt idx="1">
                  <c:v>88.525757838987417</c:v>
                </c:pt>
                <c:pt idx="2">
                  <c:v>84.584406586671591</c:v>
                </c:pt>
                <c:pt idx="3">
                  <c:v>80.843687551786786</c:v>
                </c:pt>
                <c:pt idx="4">
                  <c:v>77.934308601071592</c:v>
                </c:pt>
                <c:pt idx="5">
                  <c:v>75.08435875689942</c:v>
                </c:pt>
                <c:pt idx="6">
                  <c:v>72.562694336486885</c:v>
                </c:pt>
                <c:pt idx="7">
                  <c:v>70.300020745535804</c:v>
                </c:pt>
                <c:pt idx="8">
                  <c:v>68.155726507979296</c:v>
                </c:pt>
                <c:pt idx="9">
                  <c:v>66.515739307583033</c:v>
                </c:pt>
                <c:pt idx="10">
                  <c:v>64.802702307964481</c:v>
                </c:pt>
                <c:pt idx="11">
                  <c:v>63.517187213478756</c:v>
                </c:pt>
                <c:pt idx="12">
                  <c:v>62.245869079251513</c:v>
                </c:pt>
                <c:pt idx="13">
                  <c:v>61.139680932061054</c:v>
                </c:pt>
                <c:pt idx="14">
                  <c:v>60.157895558201801</c:v>
                </c:pt>
                <c:pt idx="15">
                  <c:v>59.238261964522067</c:v>
                </c:pt>
                <c:pt idx="16">
                  <c:v>58.525529727911923</c:v>
                </c:pt>
                <c:pt idx="17">
                  <c:v>57.850821249154571</c:v>
                </c:pt>
                <c:pt idx="18">
                  <c:v>56.984264806333407</c:v>
                </c:pt>
                <c:pt idx="19">
                  <c:v>54.671967475210664</c:v>
                </c:pt>
                <c:pt idx="20">
                  <c:v>53.351027022231527</c:v>
                </c:pt>
                <c:pt idx="21">
                  <c:v>52.965535975163171</c:v>
                </c:pt>
                <c:pt idx="22">
                  <c:v>53.262242560069389</c:v>
                </c:pt>
                <c:pt idx="23">
                  <c:v>53.523530743950396</c:v>
                </c:pt>
                <c:pt idx="24">
                  <c:v>55.521251500915163</c:v>
                </c:pt>
                <c:pt idx="25">
                  <c:v>58.729348497577988</c:v>
                </c:pt>
                <c:pt idx="26">
                  <c:v>63.301080580277493</c:v>
                </c:pt>
                <c:pt idx="27">
                  <c:v>69.893118748510176</c:v>
                </c:pt>
                <c:pt idx="28">
                  <c:v>77.433411322500234</c:v>
                </c:pt>
                <c:pt idx="29">
                  <c:v>84.195357802722</c:v>
                </c:pt>
                <c:pt idx="30">
                  <c:v>93.287897567554268</c:v>
                </c:pt>
                <c:pt idx="31">
                  <c:v>96.389608008733632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CD15-414A-A38A-3F003CFCE1B2}"/>
            </c:ext>
          </c:extLst>
        </c:ser>
        <c:ser>
          <c:idx val="0"/>
          <c:order val="1"/>
          <c:tx>
            <c:strRef>
              <c:f>'совмещенные петли'!$A$1</c:f>
              <c:strCache>
                <c:ptCount val="1"/>
                <c:pt idx="0">
                  <c:v>3D Модель 2_1</c:v>
                </c:pt>
              </c:strCache>
            </c:strRef>
          </c:tx>
          <c:marker>
            <c:symbol val="diamond"/>
            <c:size val="2"/>
          </c:marker>
          <c:xVal>
            <c:numRef>
              <c:f>'совмещенные петли'!$A$224:$A$915</c:f>
              <c:numCache>
                <c:formatCode>0.000E+00</c:formatCode>
                <c:ptCount val="692"/>
                <c:pt idx="0">
                  <c:v>0.4</c:v>
                </c:pt>
                <c:pt idx="1">
                  <c:v>0.40400000000000003</c:v>
                </c:pt>
                <c:pt idx="2">
                  <c:v>0.40799999999999997</c:v>
                </c:pt>
                <c:pt idx="3">
                  <c:v>0.41199999999999998</c:v>
                </c:pt>
                <c:pt idx="4">
                  <c:v>0.41599999999999998</c:v>
                </c:pt>
                <c:pt idx="5">
                  <c:v>0.42000000000000004</c:v>
                </c:pt>
                <c:pt idx="6">
                  <c:v>0.42399999999999999</c:v>
                </c:pt>
                <c:pt idx="7">
                  <c:v>0.42799999999999999</c:v>
                </c:pt>
                <c:pt idx="8">
                  <c:v>0.432</c:v>
                </c:pt>
                <c:pt idx="9">
                  <c:v>0.43600000000000005</c:v>
                </c:pt>
                <c:pt idx="10">
                  <c:v>0.44</c:v>
                </c:pt>
                <c:pt idx="11">
                  <c:v>0.44400000000000001</c:v>
                </c:pt>
                <c:pt idx="12">
                  <c:v>0.44800000000000001</c:v>
                </c:pt>
                <c:pt idx="13">
                  <c:v>0.45199999999999996</c:v>
                </c:pt>
                <c:pt idx="14">
                  <c:v>0.45600000000000002</c:v>
                </c:pt>
                <c:pt idx="15">
                  <c:v>0.46</c:v>
                </c:pt>
                <c:pt idx="16">
                  <c:v>0.46400000000000002</c:v>
                </c:pt>
                <c:pt idx="17">
                  <c:v>0.46799999999999997</c:v>
                </c:pt>
                <c:pt idx="18">
                  <c:v>0.47199999999999998</c:v>
                </c:pt>
                <c:pt idx="19">
                  <c:v>0.47600000000000003</c:v>
                </c:pt>
                <c:pt idx="20">
                  <c:v>0.48000000000000004</c:v>
                </c:pt>
                <c:pt idx="21">
                  <c:v>0.48399999999999999</c:v>
                </c:pt>
                <c:pt idx="22">
                  <c:v>0.48799999999999999</c:v>
                </c:pt>
                <c:pt idx="23">
                  <c:v>0.49200000000000005</c:v>
                </c:pt>
                <c:pt idx="24">
                  <c:v>0.496</c:v>
                </c:pt>
                <c:pt idx="25">
                  <c:v>0.5</c:v>
                </c:pt>
                <c:pt idx="26">
                  <c:v>0.504</c:v>
                </c:pt>
                <c:pt idx="27">
                  <c:v>0.50800000000000001</c:v>
                </c:pt>
                <c:pt idx="28">
                  <c:v>0.51200000000000001</c:v>
                </c:pt>
                <c:pt idx="29">
                  <c:v>0.51600000000000001</c:v>
                </c:pt>
                <c:pt idx="30">
                  <c:v>0.51999999999999991</c:v>
                </c:pt>
                <c:pt idx="31">
                  <c:v>0.52400000000000002</c:v>
                </c:pt>
                <c:pt idx="32">
                  <c:v>0.52800000000000002</c:v>
                </c:pt>
                <c:pt idx="33">
                  <c:v>0.53200000000000003</c:v>
                </c:pt>
                <c:pt idx="34">
                  <c:v>0.53600000000000003</c:v>
                </c:pt>
                <c:pt idx="35">
                  <c:v>0.54</c:v>
                </c:pt>
                <c:pt idx="36">
                  <c:v>0.54400000000000004</c:v>
                </c:pt>
                <c:pt idx="37">
                  <c:v>0.54799999999999993</c:v>
                </c:pt>
                <c:pt idx="38">
                  <c:v>0.55199999999999994</c:v>
                </c:pt>
                <c:pt idx="39">
                  <c:v>0.55599999999999994</c:v>
                </c:pt>
                <c:pt idx="40">
                  <c:v>0.55999999999999994</c:v>
                </c:pt>
                <c:pt idx="41">
                  <c:v>0.56400000000000006</c:v>
                </c:pt>
                <c:pt idx="42">
                  <c:v>0.56800000000000006</c:v>
                </c:pt>
                <c:pt idx="43">
                  <c:v>0.57200000000000006</c:v>
                </c:pt>
                <c:pt idx="44">
                  <c:v>0.57600000000000007</c:v>
                </c:pt>
                <c:pt idx="45">
                  <c:v>0.57999999999999996</c:v>
                </c:pt>
                <c:pt idx="46">
                  <c:v>0.58399999999999996</c:v>
                </c:pt>
                <c:pt idx="47">
                  <c:v>0.58799999999999997</c:v>
                </c:pt>
                <c:pt idx="48">
                  <c:v>0.59199999999999997</c:v>
                </c:pt>
                <c:pt idx="49">
                  <c:v>0.59599999999999997</c:v>
                </c:pt>
                <c:pt idx="50">
                  <c:v>0.6</c:v>
                </c:pt>
                <c:pt idx="51">
                  <c:v>0.60400000000000009</c:v>
                </c:pt>
                <c:pt idx="52">
                  <c:v>0.60799999999999998</c:v>
                </c:pt>
                <c:pt idx="53">
                  <c:v>0.61199999999999999</c:v>
                </c:pt>
                <c:pt idx="54">
                  <c:v>0.61599999999999999</c:v>
                </c:pt>
                <c:pt idx="55">
                  <c:v>0.62</c:v>
                </c:pt>
                <c:pt idx="56">
                  <c:v>0.624</c:v>
                </c:pt>
                <c:pt idx="57">
                  <c:v>0.628</c:v>
                </c:pt>
                <c:pt idx="58">
                  <c:v>0.63200000000000001</c:v>
                </c:pt>
                <c:pt idx="59">
                  <c:v>0.63600000000000001</c:v>
                </c:pt>
                <c:pt idx="60">
                  <c:v>0.64</c:v>
                </c:pt>
                <c:pt idx="61">
                  <c:v>0.64400000000000002</c:v>
                </c:pt>
                <c:pt idx="62">
                  <c:v>0.64800000000000002</c:v>
                </c:pt>
                <c:pt idx="63">
                  <c:v>0.65200000000000002</c:v>
                </c:pt>
                <c:pt idx="64">
                  <c:v>0.65600000000000003</c:v>
                </c:pt>
                <c:pt idx="65">
                  <c:v>0.66</c:v>
                </c:pt>
                <c:pt idx="66">
                  <c:v>0.66400000000000003</c:v>
                </c:pt>
                <c:pt idx="67">
                  <c:v>0.66799999999999993</c:v>
                </c:pt>
                <c:pt idx="68">
                  <c:v>0.67199999999999993</c:v>
                </c:pt>
                <c:pt idx="69">
                  <c:v>0.67599999999999993</c:v>
                </c:pt>
                <c:pt idx="70">
                  <c:v>0.68</c:v>
                </c:pt>
                <c:pt idx="71">
                  <c:v>0.68400000000000005</c:v>
                </c:pt>
                <c:pt idx="72">
                  <c:v>0.68800000000000006</c:v>
                </c:pt>
                <c:pt idx="73">
                  <c:v>0.69200000000000006</c:v>
                </c:pt>
                <c:pt idx="74">
                  <c:v>0.69599999999999995</c:v>
                </c:pt>
                <c:pt idx="75">
                  <c:v>0.70399999999999996</c:v>
                </c:pt>
                <c:pt idx="76">
                  <c:v>0.71199999999999997</c:v>
                </c:pt>
                <c:pt idx="77">
                  <c:v>0.72000000000000008</c:v>
                </c:pt>
                <c:pt idx="78">
                  <c:v>0.72799999999999998</c:v>
                </c:pt>
                <c:pt idx="79">
                  <c:v>0.73599999999999999</c:v>
                </c:pt>
                <c:pt idx="80">
                  <c:v>0.74399999999999999</c:v>
                </c:pt>
                <c:pt idx="81">
                  <c:v>0.752</c:v>
                </c:pt>
                <c:pt idx="82">
                  <c:v>0.76</c:v>
                </c:pt>
                <c:pt idx="83">
                  <c:v>0.76800000000000002</c:v>
                </c:pt>
                <c:pt idx="84">
                  <c:v>0.77600000000000002</c:v>
                </c:pt>
                <c:pt idx="85">
                  <c:v>0.78400000000000003</c:v>
                </c:pt>
                <c:pt idx="86">
                  <c:v>0.79199999999999993</c:v>
                </c:pt>
                <c:pt idx="87">
                  <c:v>0.8</c:v>
                </c:pt>
                <c:pt idx="88">
                  <c:v>0.80800000000000005</c:v>
                </c:pt>
                <c:pt idx="89">
                  <c:v>0.81599999999999995</c:v>
                </c:pt>
                <c:pt idx="90">
                  <c:v>0.82399999999999995</c:v>
                </c:pt>
                <c:pt idx="91">
                  <c:v>0.83199999999999996</c:v>
                </c:pt>
                <c:pt idx="92">
                  <c:v>0.84000000000000008</c:v>
                </c:pt>
                <c:pt idx="93">
                  <c:v>0.84799999999999998</c:v>
                </c:pt>
                <c:pt idx="94">
                  <c:v>0.85599999999999998</c:v>
                </c:pt>
                <c:pt idx="95">
                  <c:v>0.86399999999999999</c:v>
                </c:pt>
                <c:pt idx="96">
                  <c:v>0.87200000000000011</c:v>
                </c:pt>
                <c:pt idx="97">
                  <c:v>0.88</c:v>
                </c:pt>
                <c:pt idx="98">
                  <c:v>0.88800000000000001</c:v>
                </c:pt>
                <c:pt idx="99">
                  <c:v>0.89600000000000002</c:v>
                </c:pt>
                <c:pt idx="100">
                  <c:v>0.90399999999999991</c:v>
                </c:pt>
                <c:pt idx="101">
                  <c:v>0.91200000000000003</c:v>
                </c:pt>
                <c:pt idx="102">
                  <c:v>0.92</c:v>
                </c:pt>
                <c:pt idx="103">
                  <c:v>0.92800000000000005</c:v>
                </c:pt>
                <c:pt idx="104">
                  <c:v>0.93599999999999994</c:v>
                </c:pt>
                <c:pt idx="105">
                  <c:v>0.94399999999999995</c:v>
                </c:pt>
                <c:pt idx="106">
                  <c:v>0.95200000000000007</c:v>
                </c:pt>
                <c:pt idx="107">
                  <c:v>0.96000000000000008</c:v>
                </c:pt>
                <c:pt idx="108">
                  <c:v>0.96799999999999997</c:v>
                </c:pt>
                <c:pt idx="109">
                  <c:v>0.97599999999999998</c:v>
                </c:pt>
                <c:pt idx="110">
                  <c:v>0.9840000000000001</c:v>
                </c:pt>
                <c:pt idx="111">
                  <c:v>0.99199999999999999</c:v>
                </c:pt>
                <c:pt idx="112">
                  <c:v>1</c:v>
                </c:pt>
                <c:pt idx="113">
                  <c:v>1.008</c:v>
                </c:pt>
                <c:pt idx="114">
                  <c:v>1.016</c:v>
                </c:pt>
                <c:pt idx="115">
                  <c:v>1.024</c:v>
                </c:pt>
                <c:pt idx="116">
                  <c:v>1.032</c:v>
                </c:pt>
                <c:pt idx="117">
                  <c:v>1.0399999999999998</c:v>
                </c:pt>
                <c:pt idx="118">
                  <c:v>1.048</c:v>
                </c:pt>
                <c:pt idx="119">
                  <c:v>1.056</c:v>
                </c:pt>
                <c:pt idx="120">
                  <c:v>1.0640000000000001</c:v>
                </c:pt>
                <c:pt idx="121">
                  <c:v>1.0720000000000001</c:v>
                </c:pt>
                <c:pt idx="122">
                  <c:v>1.08</c:v>
                </c:pt>
                <c:pt idx="123">
                  <c:v>1.0880000000000001</c:v>
                </c:pt>
                <c:pt idx="124">
                  <c:v>1.0959999999999999</c:v>
                </c:pt>
                <c:pt idx="125">
                  <c:v>1.1039999999999999</c:v>
                </c:pt>
                <c:pt idx="126">
                  <c:v>1.1119999999999999</c:v>
                </c:pt>
                <c:pt idx="127">
                  <c:v>1.1199999999999999</c:v>
                </c:pt>
                <c:pt idx="128">
                  <c:v>1.1280000000000001</c:v>
                </c:pt>
                <c:pt idx="129">
                  <c:v>1.1360000000000001</c:v>
                </c:pt>
                <c:pt idx="130">
                  <c:v>1.1440000000000001</c:v>
                </c:pt>
                <c:pt idx="131">
                  <c:v>1.1520000000000001</c:v>
                </c:pt>
                <c:pt idx="132">
                  <c:v>1.1599999999999999</c:v>
                </c:pt>
                <c:pt idx="133">
                  <c:v>1.1679999999999999</c:v>
                </c:pt>
                <c:pt idx="134">
                  <c:v>1.1759999999999999</c:v>
                </c:pt>
                <c:pt idx="135">
                  <c:v>1.1839999999999999</c:v>
                </c:pt>
                <c:pt idx="136">
                  <c:v>1.1919999999999999</c:v>
                </c:pt>
                <c:pt idx="137">
                  <c:v>1.2</c:v>
                </c:pt>
                <c:pt idx="138">
                  <c:v>1.2080000000000002</c:v>
                </c:pt>
                <c:pt idx="139">
                  <c:v>1.216</c:v>
                </c:pt>
                <c:pt idx="140">
                  <c:v>1.224</c:v>
                </c:pt>
                <c:pt idx="141">
                  <c:v>1.232</c:v>
                </c:pt>
                <c:pt idx="142">
                  <c:v>1.24</c:v>
                </c:pt>
                <c:pt idx="143">
                  <c:v>1.248</c:v>
                </c:pt>
                <c:pt idx="144">
                  <c:v>1.256</c:v>
                </c:pt>
                <c:pt idx="145">
                  <c:v>1.264</c:v>
                </c:pt>
                <c:pt idx="146">
                  <c:v>1.272</c:v>
                </c:pt>
                <c:pt idx="147">
                  <c:v>1.28</c:v>
                </c:pt>
                <c:pt idx="148">
                  <c:v>1.288</c:v>
                </c:pt>
                <c:pt idx="149">
                  <c:v>1.296</c:v>
                </c:pt>
                <c:pt idx="150">
                  <c:v>1.304</c:v>
                </c:pt>
                <c:pt idx="151">
                  <c:v>1.3120000000000001</c:v>
                </c:pt>
                <c:pt idx="152">
                  <c:v>1.32</c:v>
                </c:pt>
                <c:pt idx="153">
                  <c:v>1.3280000000000001</c:v>
                </c:pt>
                <c:pt idx="154">
                  <c:v>1.3359999999999999</c:v>
                </c:pt>
                <c:pt idx="155">
                  <c:v>1.3439999999999999</c:v>
                </c:pt>
                <c:pt idx="156">
                  <c:v>1.3519999999999999</c:v>
                </c:pt>
                <c:pt idx="157">
                  <c:v>1.36</c:v>
                </c:pt>
                <c:pt idx="158">
                  <c:v>1.3680000000000001</c:v>
                </c:pt>
                <c:pt idx="159">
                  <c:v>1.3760000000000001</c:v>
                </c:pt>
                <c:pt idx="160">
                  <c:v>1.3840000000000001</c:v>
                </c:pt>
                <c:pt idx="161">
                  <c:v>1.3919999999999999</c:v>
                </c:pt>
                <c:pt idx="162">
                  <c:v>1.4</c:v>
                </c:pt>
                <c:pt idx="163">
                  <c:v>1.4079999999999999</c:v>
                </c:pt>
                <c:pt idx="164">
                  <c:v>1.4159999999999999</c:v>
                </c:pt>
                <c:pt idx="165">
                  <c:v>1.4239999999999999</c:v>
                </c:pt>
                <c:pt idx="166">
                  <c:v>1.4319999999999999</c:v>
                </c:pt>
                <c:pt idx="167">
                  <c:v>1.4400000000000002</c:v>
                </c:pt>
                <c:pt idx="168">
                  <c:v>1.4480000000000002</c:v>
                </c:pt>
                <c:pt idx="169">
                  <c:v>1.456</c:v>
                </c:pt>
                <c:pt idx="170">
                  <c:v>1.464</c:v>
                </c:pt>
                <c:pt idx="171">
                  <c:v>1.472</c:v>
                </c:pt>
                <c:pt idx="172">
                  <c:v>1.48</c:v>
                </c:pt>
                <c:pt idx="173">
                  <c:v>1.488</c:v>
                </c:pt>
                <c:pt idx="174">
                  <c:v>1.496</c:v>
                </c:pt>
                <c:pt idx="175">
                  <c:v>1.512</c:v>
                </c:pt>
                <c:pt idx="176">
                  <c:v>1.528</c:v>
                </c:pt>
                <c:pt idx="177">
                  <c:v>1.544</c:v>
                </c:pt>
                <c:pt idx="178">
                  <c:v>1.56</c:v>
                </c:pt>
                <c:pt idx="179">
                  <c:v>1.5759999999999998</c:v>
                </c:pt>
                <c:pt idx="180">
                  <c:v>1.5920000000000001</c:v>
                </c:pt>
                <c:pt idx="181">
                  <c:v>1.6080000000000001</c:v>
                </c:pt>
                <c:pt idx="182">
                  <c:v>1.6240000000000001</c:v>
                </c:pt>
                <c:pt idx="183">
                  <c:v>1.64</c:v>
                </c:pt>
                <c:pt idx="184">
                  <c:v>1.6559999999999999</c:v>
                </c:pt>
                <c:pt idx="185">
                  <c:v>1.6720000000000002</c:v>
                </c:pt>
                <c:pt idx="186">
                  <c:v>1.6879999999999999</c:v>
                </c:pt>
                <c:pt idx="187">
                  <c:v>1.704</c:v>
                </c:pt>
                <c:pt idx="188">
                  <c:v>1.72</c:v>
                </c:pt>
                <c:pt idx="189">
                  <c:v>1.736</c:v>
                </c:pt>
                <c:pt idx="190">
                  <c:v>1.752</c:v>
                </c:pt>
                <c:pt idx="191">
                  <c:v>1.768</c:v>
                </c:pt>
                <c:pt idx="192">
                  <c:v>1.784</c:v>
                </c:pt>
                <c:pt idx="193">
                  <c:v>1.8</c:v>
                </c:pt>
                <c:pt idx="194">
                  <c:v>1.8159999999999998</c:v>
                </c:pt>
                <c:pt idx="195">
                  <c:v>1.8320000000000001</c:v>
                </c:pt>
                <c:pt idx="196">
                  <c:v>1.8480000000000001</c:v>
                </c:pt>
                <c:pt idx="197">
                  <c:v>1.8639999999999999</c:v>
                </c:pt>
                <c:pt idx="198">
                  <c:v>1.88</c:v>
                </c:pt>
                <c:pt idx="199">
                  <c:v>1.8959999999999999</c:v>
                </c:pt>
                <c:pt idx="200">
                  <c:v>1.9120000000000001</c:v>
                </c:pt>
                <c:pt idx="201">
                  <c:v>1.9279999999999999</c:v>
                </c:pt>
                <c:pt idx="202">
                  <c:v>1.944</c:v>
                </c:pt>
                <c:pt idx="203">
                  <c:v>1.96</c:v>
                </c:pt>
                <c:pt idx="204">
                  <c:v>1.976</c:v>
                </c:pt>
                <c:pt idx="205">
                  <c:v>1.9919999999999998</c:v>
                </c:pt>
                <c:pt idx="206">
                  <c:v>2.008</c:v>
                </c:pt>
                <c:pt idx="207">
                  <c:v>2.024</c:v>
                </c:pt>
                <c:pt idx="208">
                  <c:v>2.04</c:v>
                </c:pt>
                <c:pt idx="209">
                  <c:v>2.056</c:v>
                </c:pt>
                <c:pt idx="210">
                  <c:v>2.0720000000000001</c:v>
                </c:pt>
                <c:pt idx="211">
                  <c:v>2.0880000000000001</c:v>
                </c:pt>
                <c:pt idx="212">
                  <c:v>2.1040000000000001</c:v>
                </c:pt>
                <c:pt idx="213">
                  <c:v>2.12</c:v>
                </c:pt>
                <c:pt idx="214">
                  <c:v>2.1359999999999997</c:v>
                </c:pt>
                <c:pt idx="215">
                  <c:v>2.1519999999999997</c:v>
                </c:pt>
                <c:pt idx="216">
                  <c:v>2.1679999999999997</c:v>
                </c:pt>
                <c:pt idx="217">
                  <c:v>2.1840000000000002</c:v>
                </c:pt>
                <c:pt idx="218">
                  <c:v>2.2000000000000002</c:v>
                </c:pt>
                <c:pt idx="219">
                  <c:v>2.2160000000000002</c:v>
                </c:pt>
                <c:pt idx="220">
                  <c:v>2.2320000000000002</c:v>
                </c:pt>
                <c:pt idx="221">
                  <c:v>2.2480000000000002</c:v>
                </c:pt>
                <c:pt idx="222">
                  <c:v>2.2639999999999998</c:v>
                </c:pt>
                <c:pt idx="223">
                  <c:v>2.2799999999999998</c:v>
                </c:pt>
                <c:pt idx="224">
                  <c:v>2.2959999999999998</c:v>
                </c:pt>
                <c:pt idx="225">
                  <c:v>2.3119999999999998</c:v>
                </c:pt>
                <c:pt idx="226">
                  <c:v>2.3280000000000003</c:v>
                </c:pt>
                <c:pt idx="227">
                  <c:v>2.3440000000000003</c:v>
                </c:pt>
                <c:pt idx="228">
                  <c:v>2.3600000000000003</c:v>
                </c:pt>
                <c:pt idx="229">
                  <c:v>2.3759999999999999</c:v>
                </c:pt>
                <c:pt idx="230">
                  <c:v>2.3919999999999999</c:v>
                </c:pt>
                <c:pt idx="231">
                  <c:v>2.4079999999999999</c:v>
                </c:pt>
                <c:pt idx="232">
                  <c:v>2.4239999999999999</c:v>
                </c:pt>
                <c:pt idx="233">
                  <c:v>2.44</c:v>
                </c:pt>
                <c:pt idx="234">
                  <c:v>2.456</c:v>
                </c:pt>
                <c:pt idx="235">
                  <c:v>2.472</c:v>
                </c:pt>
                <c:pt idx="236">
                  <c:v>2.488</c:v>
                </c:pt>
                <c:pt idx="237">
                  <c:v>2.504</c:v>
                </c:pt>
                <c:pt idx="238">
                  <c:v>2.52</c:v>
                </c:pt>
                <c:pt idx="239">
                  <c:v>2.536</c:v>
                </c:pt>
                <c:pt idx="240">
                  <c:v>2.552</c:v>
                </c:pt>
                <c:pt idx="241">
                  <c:v>2.5680000000000001</c:v>
                </c:pt>
                <c:pt idx="242">
                  <c:v>2.5840000000000001</c:v>
                </c:pt>
                <c:pt idx="243">
                  <c:v>2.6</c:v>
                </c:pt>
                <c:pt idx="244">
                  <c:v>2.6159999999999997</c:v>
                </c:pt>
                <c:pt idx="245">
                  <c:v>2.6319999999999997</c:v>
                </c:pt>
                <c:pt idx="246">
                  <c:v>2.6480000000000001</c:v>
                </c:pt>
                <c:pt idx="247">
                  <c:v>2.6640000000000001</c:v>
                </c:pt>
                <c:pt idx="248">
                  <c:v>2.68</c:v>
                </c:pt>
                <c:pt idx="249">
                  <c:v>2.6960000000000002</c:v>
                </c:pt>
                <c:pt idx="250">
                  <c:v>2.7120000000000002</c:v>
                </c:pt>
                <c:pt idx="251">
                  <c:v>2.7279999999999998</c:v>
                </c:pt>
                <c:pt idx="252">
                  <c:v>2.7439999999999998</c:v>
                </c:pt>
                <c:pt idx="253">
                  <c:v>2.76</c:v>
                </c:pt>
                <c:pt idx="254">
                  <c:v>2.7759999999999998</c:v>
                </c:pt>
                <c:pt idx="255">
                  <c:v>2.7920000000000003</c:v>
                </c:pt>
                <c:pt idx="256">
                  <c:v>2.8080000000000003</c:v>
                </c:pt>
                <c:pt idx="257">
                  <c:v>2.8240000000000003</c:v>
                </c:pt>
                <c:pt idx="258">
                  <c:v>2.84</c:v>
                </c:pt>
                <c:pt idx="259">
                  <c:v>2.8559999999999999</c:v>
                </c:pt>
                <c:pt idx="260">
                  <c:v>2.8719999999999999</c:v>
                </c:pt>
                <c:pt idx="261">
                  <c:v>2.8879999999999999</c:v>
                </c:pt>
                <c:pt idx="262">
                  <c:v>2.9039999999999999</c:v>
                </c:pt>
                <c:pt idx="263">
                  <c:v>2.92</c:v>
                </c:pt>
                <c:pt idx="264">
                  <c:v>2.9359999999999999</c:v>
                </c:pt>
                <c:pt idx="265">
                  <c:v>2.9520000000000004</c:v>
                </c:pt>
                <c:pt idx="266">
                  <c:v>2.968</c:v>
                </c:pt>
                <c:pt idx="267">
                  <c:v>2.984</c:v>
                </c:pt>
                <c:pt idx="268">
                  <c:v>3</c:v>
                </c:pt>
                <c:pt idx="269">
                  <c:v>3.016</c:v>
                </c:pt>
                <c:pt idx="270">
                  <c:v>3.032</c:v>
                </c:pt>
                <c:pt idx="271">
                  <c:v>3.048</c:v>
                </c:pt>
                <c:pt idx="272">
                  <c:v>3.0640000000000001</c:v>
                </c:pt>
                <c:pt idx="273">
                  <c:v>3.0799999999999996</c:v>
                </c:pt>
                <c:pt idx="274">
                  <c:v>3.0959999999999996</c:v>
                </c:pt>
                <c:pt idx="275">
                  <c:v>3.1280000000000001</c:v>
                </c:pt>
                <c:pt idx="276">
                  <c:v>3.16</c:v>
                </c:pt>
                <c:pt idx="277">
                  <c:v>3.1920000000000002</c:v>
                </c:pt>
                <c:pt idx="278">
                  <c:v>3.2239999999999998</c:v>
                </c:pt>
                <c:pt idx="279">
                  <c:v>3.2560000000000002</c:v>
                </c:pt>
                <c:pt idx="280">
                  <c:v>3.2880000000000003</c:v>
                </c:pt>
                <c:pt idx="281">
                  <c:v>3.32</c:v>
                </c:pt>
                <c:pt idx="282">
                  <c:v>3.3519999999999999</c:v>
                </c:pt>
                <c:pt idx="283">
                  <c:v>3.3839999999999999</c:v>
                </c:pt>
                <c:pt idx="284">
                  <c:v>3.4160000000000004</c:v>
                </c:pt>
                <c:pt idx="285">
                  <c:v>3.448</c:v>
                </c:pt>
                <c:pt idx="286">
                  <c:v>3.48</c:v>
                </c:pt>
                <c:pt idx="287">
                  <c:v>3.512</c:v>
                </c:pt>
                <c:pt idx="288">
                  <c:v>3.544</c:v>
                </c:pt>
                <c:pt idx="289">
                  <c:v>3.5760000000000001</c:v>
                </c:pt>
                <c:pt idx="290">
                  <c:v>3.6080000000000001</c:v>
                </c:pt>
                <c:pt idx="291">
                  <c:v>3.64</c:v>
                </c:pt>
                <c:pt idx="292">
                  <c:v>3.6719999999999997</c:v>
                </c:pt>
                <c:pt idx="293">
                  <c:v>3.7039999999999997</c:v>
                </c:pt>
                <c:pt idx="294">
                  <c:v>3.7360000000000002</c:v>
                </c:pt>
                <c:pt idx="295">
                  <c:v>3.7680000000000002</c:v>
                </c:pt>
                <c:pt idx="296">
                  <c:v>3.8</c:v>
                </c:pt>
                <c:pt idx="297">
                  <c:v>3.8319999999999999</c:v>
                </c:pt>
                <c:pt idx="298">
                  <c:v>3.8639999999999999</c:v>
                </c:pt>
                <c:pt idx="299">
                  <c:v>3.8960000000000004</c:v>
                </c:pt>
                <c:pt idx="300">
                  <c:v>3.9279999999999999</c:v>
                </c:pt>
                <c:pt idx="301">
                  <c:v>3.96</c:v>
                </c:pt>
                <c:pt idx="302">
                  <c:v>3.992</c:v>
                </c:pt>
                <c:pt idx="303">
                  <c:v>4.024</c:v>
                </c:pt>
                <c:pt idx="304">
                  <c:v>4.056</c:v>
                </c:pt>
                <c:pt idx="305">
                  <c:v>4.0879999999999992</c:v>
                </c:pt>
                <c:pt idx="306">
                  <c:v>4.12</c:v>
                </c:pt>
                <c:pt idx="307">
                  <c:v>4.1520000000000001</c:v>
                </c:pt>
                <c:pt idx="308">
                  <c:v>4.1840000000000002</c:v>
                </c:pt>
                <c:pt idx="309">
                  <c:v>4.2160000000000002</c:v>
                </c:pt>
                <c:pt idx="310">
                  <c:v>4.2480000000000002</c:v>
                </c:pt>
                <c:pt idx="311">
                  <c:v>4.28</c:v>
                </c:pt>
                <c:pt idx="312">
                  <c:v>4.3120000000000003</c:v>
                </c:pt>
                <c:pt idx="313">
                  <c:v>4.3439999999999994</c:v>
                </c:pt>
                <c:pt idx="314">
                  <c:v>4.3759999999999994</c:v>
                </c:pt>
                <c:pt idx="315">
                  <c:v>4.4079999999999995</c:v>
                </c:pt>
                <c:pt idx="316">
                  <c:v>4.4400000000000004</c:v>
                </c:pt>
                <c:pt idx="317">
                  <c:v>4.4720000000000004</c:v>
                </c:pt>
                <c:pt idx="318">
                  <c:v>4.5040000000000004</c:v>
                </c:pt>
                <c:pt idx="319">
                  <c:v>4.5360000000000005</c:v>
                </c:pt>
                <c:pt idx="320">
                  <c:v>4.5679999999999996</c:v>
                </c:pt>
                <c:pt idx="321">
                  <c:v>4.5999999999999996</c:v>
                </c:pt>
                <c:pt idx="322">
                  <c:v>4.6319999999999997</c:v>
                </c:pt>
                <c:pt idx="323">
                  <c:v>4.6639999999999997</c:v>
                </c:pt>
                <c:pt idx="324">
                  <c:v>4.6959999999999997</c:v>
                </c:pt>
                <c:pt idx="325">
                  <c:v>4.7280000000000006</c:v>
                </c:pt>
                <c:pt idx="326">
                  <c:v>4.7600000000000007</c:v>
                </c:pt>
                <c:pt idx="327">
                  <c:v>4.7919999999999998</c:v>
                </c:pt>
                <c:pt idx="328">
                  <c:v>4.8239999999999998</c:v>
                </c:pt>
                <c:pt idx="329">
                  <c:v>4.8559999999999999</c:v>
                </c:pt>
                <c:pt idx="330">
                  <c:v>4.8879999999999999</c:v>
                </c:pt>
                <c:pt idx="331">
                  <c:v>4.92</c:v>
                </c:pt>
                <c:pt idx="332">
                  <c:v>4.952</c:v>
                </c:pt>
                <c:pt idx="333">
                  <c:v>4.984</c:v>
                </c:pt>
                <c:pt idx="334">
                  <c:v>5.016</c:v>
                </c:pt>
                <c:pt idx="335">
                  <c:v>5.048</c:v>
                </c:pt>
                <c:pt idx="336">
                  <c:v>5.08</c:v>
                </c:pt>
                <c:pt idx="337">
                  <c:v>5.1120000000000001</c:v>
                </c:pt>
                <c:pt idx="338">
                  <c:v>5.1440000000000001</c:v>
                </c:pt>
                <c:pt idx="339">
                  <c:v>5.1760000000000002</c:v>
                </c:pt>
                <c:pt idx="340">
                  <c:v>5.2080000000000002</c:v>
                </c:pt>
                <c:pt idx="341">
                  <c:v>5.24</c:v>
                </c:pt>
                <c:pt idx="342">
                  <c:v>5.2719999999999994</c:v>
                </c:pt>
                <c:pt idx="343">
                  <c:v>5.3039999999999994</c:v>
                </c:pt>
                <c:pt idx="344">
                  <c:v>5.3359999999999994</c:v>
                </c:pt>
                <c:pt idx="345">
                  <c:v>5.3680000000000003</c:v>
                </c:pt>
                <c:pt idx="346">
                  <c:v>5.4</c:v>
                </c:pt>
                <c:pt idx="347">
                  <c:v>5.4320000000000004</c:v>
                </c:pt>
                <c:pt idx="348">
                  <c:v>5.4640000000000004</c:v>
                </c:pt>
                <c:pt idx="349">
                  <c:v>5.4960000000000004</c:v>
                </c:pt>
                <c:pt idx="350">
                  <c:v>5.5279999999999996</c:v>
                </c:pt>
                <c:pt idx="351">
                  <c:v>5.56</c:v>
                </c:pt>
                <c:pt idx="352">
                  <c:v>5.5919999999999996</c:v>
                </c:pt>
                <c:pt idx="353">
                  <c:v>5.6239999999999997</c:v>
                </c:pt>
                <c:pt idx="354">
                  <c:v>5.6559999999999997</c:v>
                </c:pt>
                <c:pt idx="355">
                  <c:v>5.6880000000000006</c:v>
                </c:pt>
                <c:pt idx="356">
                  <c:v>5.7200000000000006</c:v>
                </c:pt>
                <c:pt idx="357">
                  <c:v>5.7519999999999998</c:v>
                </c:pt>
                <c:pt idx="358">
                  <c:v>5.7839999999999998</c:v>
                </c:pt>
                <c:pt idx="359">
                  <c:v>5.8159999999999998</c:v>
                </c:pt>
                <c:pt idx="360">
                  <c:v>5.8479999999999999</c:v>
                </c:pt>
                <c:pt idx="361">
                  <c:v>5.88</c:v>
                </c:pt>
                <c:pt idx="362">
                  <c:v>5.9119999999999999</c:v>
                </c:pt>
                <c:pt idx="363">
                  <c:v>5.944</c:v>
                </c:pt>
                <c:pt idx="364">
                  <c:v>5.976</c:v>
                </c:pt>
                <c:pt idx="365">
                  <c:v>6.008</c:v>
                </c:pt>
                <c:pt idx="366">
                  <c:v>6.04</c:v>
                </c:pt>
                <c:pt idx="367">
                  <c:v>6.0720000000000001</c:v>
                </c:pt>
                <c:pt idx="368">
                  <c:v>6.1040000000000001</c:v>
                </c:pt>
                <c:pt idx="369">
                  <c:v>6.1360000000000001</c:v>
                </c:pt>
                <c:pt idx="370">
                  <c:v>6.1680000000000001</c:v>
                </c:pt>
                <c:pt idx="371">
                  <c:v>6.2</c:v>
                </c:pt>
                <c:pt idx="372">
                  <c:v>6.2319999999999993</c:v>
                </c:pt>
                <c:pt idx="373">
                  <c:v>6.2639999999999993</c:v>
                </c:pt>
                <c:pt idx="374">
                  <c:v>6.2960000000000003</c:v>
                </c:pt>
                <c:pt idx="375">
                  <c:v>6.36</c:v>
                </c:pt>
                <c:pt idx="376">
                  <c:v>6.4240000000000004</c:v>
                </c:pt>
                <c:pt idx="377">
                  <c:v>6.4879999999999995</c:v>
                </c:pt>
                <c:pt idx="378">
                  <c:v>6.5519999999999996</c:v>
                </c:pt>
                <c:pt idx="379">
                  <c:v>6.6160000000000005</c:v>
                </c:pt>
                <c:pt idx="380">
                  <c:v>6.6800000000000006</c:v>
                </c:pt>
                <c:pt idx="381">
                  <c:v>6.7439999999999998</c:v>
                </c:pt>
                <c:pt idx="382">
                  <c:v>6.8079999999999998</c:v>
                </c:pt>
                <c:pt idx="383">
                  <c:v>6.8719999999999999</c:v>
                </c:pt>
                <c:pt idx="384">
                  <c:v>6.9359999999999999</c:v>
                </c:pt>
                <c:pt idx="385">
                  <c:v>7</c:v>
                </c:pt>
                <c:pt idx="386">
                  <c:v>7.0640000000000001</c:v>
                </c:pt>
                <c:pt idx="387">
                  <c:v>7.1280000000000001</c:v>
                </c:pt>
                <c:pt idx="388">
                  <c:v>7.1919999999999993</c:v>
                </c:pt>
                <c:pt idx="389">
                  <c:v>7.2560000000000002</c:v>
                </c:pt>
                <c:pt idx="390">
                  <c:v>7.32</c:v>
                </c:pt>
                <c:pt idx="391">
                  <c:v>7.3840000000000003</c:v>
                </c:pt>
                <c:pt idx="392">
                  <c:v>7.4479999999999995</c:v>
                </c:pt>
                <c:pt idx="393">
                  <c:v>7.5119999999999996</c:v>
                </c:pt>
                <c:pt idx="394">
                  <c:v>7.5760000000000005</c:v>
                </c:pt>
                <c:pt idx="395">
                  <c:v>7.64</c:v>
                </c:pt>
                <c:pt idx="396">
                  <c:v>7.7039999999999997</c:v>
                </c:pt>
                <c:pt idx="397">
                  <c:v>7.7679999999999998</c:v>
                </c:pt>
                <c:pt idx="398">
                  <c:v>7.8320000000000007</c:v>
                </c:pt>
                <c:pt idx="399">
                  <c:v>7.8959999999999999</c:v>
                </c:pt>
                <c:pt idx="400">
                  <c:v>7.96</c:v>
                </c:pt>
                <c:pt idx="401">
                  <c:v>8.0239999999999991</c:v>
                </c:pt>
                <c:pt idx="402">
                  <c:v>8.0879999999999992</c:v>
                </c:pt>
                <c:pt idx="403">
                  <c:v>8.1519999999999992</c:v>
                </c:pt>
                <c:pt idx="404">
                  <c:v>8.2159999999999993</c:v>
                </c:pt>
                <c:pt idx="405">
                  <c:v>8.2799999999999994</c:v>
                </c:pt>
                <c:pt idx="406">
                  <c:v>8.3440000000000012</c:v>
                </c:pt>
                <c:pt idx="407">
                  <c:v>8.4080000000000013</c:v>
                </c:pt>
                <c:pt idx="408">
                  <c:v>8.4719999999999995</c:v>
                </c:pt>
                <c:pt idx="409">
                  <c:v>8.5359999999999996</c:v>
                </c:pt>
                <c:pt idx="410">
                  <c:v>8.6</c:v>
                </c:pt>
                <c:pt idx="411">
                  <c:v>8.6639999999999997</c:v>
                </c:pt>
                <c:pt idx="412">
                  <c:v>8.7279999999999998</c:v>
                </c:pt>
                <c:pt idx="413">
                  <c:v>8.7919999999999998</c:v>
                </c:pt>
                <c:pt idx="414">
                  <c:v>8.8559999999999999</c:v>
                </c:pt>
                <c:pt idx="415">
                  <c:v>8.9200000000000017</c:v>
                </c:pt>
                <c:pt idx="416">
                  <c:v>8.984</c:v>
                </c:pt>
                <c:pt idx="417">
                  <c:v>9.048</c:v>
                </c:pt>
                <c:pt idx="418">
                  <c:v>9.1120000000000001</c:v>
                </c:pt>
                <c:pt idx="419">
                  <c:v>9.1760000000000002</c:v>
                </c:pt>
                <c:pt idx="420">
                  <c:v>9.24</c:v>
                </c:pt>
                <c:pt idx="421">
                  <c:v>9.3040000000000003</c:v>
                </c:pt>
                <c:pt idx="422">
                  <c:v>9.3680000000000003</c:v>
                </c:pt>
                <c:pt idx="423">
                  <c:v>9.4319999999999986</c:v>
                </c:pt>
                <c:pt idx="424">
                  <c:v>9.4959999999999987</c:v>
                </c:pt>
                <c:pt idx="425">
                  <c:v>9.56</c:v>
                </c:pt>
                <c:pt idx="426">
                  <c:v>9.6240000000000006</c:v>
                </c:pt>
                <c:pt idx="427">
                  <c:v>9.6880000000000006</c:v>
                </c:pt>
                <c:pt idx="428">
                  <c:v>9.7520000000000007</c:v>
                </c:pt>
                <c:pt idx="429">
                  <c:v>9.8160000000000007</c:v>
                </c:pt>
                <c:pt idx="430">
                  <c:v>9.879999999999999</c:v>
                </c:pt>
                <c:pt idx="431">
                  <c:v>9.9439999999999991</c:v>
                </c:pt>
                <c:pt idx="432">
                  <c:v>10.007999999999999</c:v>
                </c:pt>
                <c:pt idx="433">
                  <c:v>10.071999999999999</c:v>
                </c:pt>
                <c:pt idx="434">
                  <c:v>10.135999999999999</c:v>
                </c:pt>
                <c:pt idx="435">
                  <c:v>10.200000000000001</c:v>
                </c:pt>
                <c:pt idx="436">
                  <c:v>10.264000000000001</c:v>
                </c:pt>
                <c:pt idx="437">
                  <c:v>10.328000000000001</c:v>
                </c:pt>
                <c:pt idx="438">
                  <c:v>10.391999999999999</c:v>
                </c:pt>
                <c:pt idx="439">
                  <c:v>10.456</c:v>
                </c:pt>
                <c:pt idx="440">
                  <c:v>10.52</c:v>
                </c:pt>
                <c:pt idx="441">
                  <c:v>10.584</c:v>
                </c:pt>
                <c:pt idx="442">
                  <c:v>10.648</c:v>
                </c:pt>
                <c:pt idx="443">
                  <c:v>10.712</c:v>
                </c:pt>
                <c:pt idx="444">
                  <c:v>10.776000000000002</c:v>
                </c:pt>
                <c:pt idx="445">
                  <c:v>10.84</c:v>
                </c:pt>
                <c:pt idx="446">
                  <c:v>10.904</c:v>
                </c:pt>
                <c:pt idx="447">
                  <c:v>10.968</c:v>
                </c:pt>
                <c:pt idx="448">
                  <c:v>11.032</c:v>
                </c:pt>
                <c:pt idx="449">
                  <c:v>11.096</c:v>
                </c:pt>
                <c:pt idx="450">
                  <c:v>11.16</c:v>
                </c:pt>
                <c:pt idx="451">
                  <c:v>11.224</c:v>
                </c:pt>
                <c:pt idx="452">
                  <c:v>11.288</c:v>
                </c:pt>
                <c:pt idx="453">
                  <c:v>11.351999999999999</c:v>
                </c:pt>
                <c:pt idx="454">
                  <c:v>11.416</c:v>
                </c:pt>
                <c:pt idx="455">
                  <c:v>11.48</c:v>
                </c:pt>
                <c:pt idx="456">
                  <c:v>11.544</c:v>
                </c:pt>
                <c:pt idx="457">
                  <c:v>11.608000000000001</c:v>
                </c:pt>
                <c:pt idx="458">
                  <c:v>11.672000000000001</c:v>
                </c:pt>
                <c:pt idx="459">
                  <c:v>11.736000000000001</c:v>
                </c:pt>
                <c:pt idx="460">
                  <c:v>11.799999999999999</c:v>
                </c:pt>
                <c:pt idx="461">
                  <c:v>11.863999999999999</c:v>
                </c:pt>
                <c:pt idx="462">
                  <c:v>11.927999999999999</c:v>
                </c:pt>
                <c:pt idx="463">
                  <c:v>11.991999999999999</c:v>
                </c:pt>
                <c:pt idx="464">
                  <c:v>12.056000000000001</c:v>
                </c:pt>
                <c:pt idx="465">
                  <c:v>12.120000000000001</c:v>
                </c:pt>
                <c:pt idx="466">
                  <c:v>12.184000000000001</c:v>
                </c:pt>
                <c:pt idx="467">
                  <c:v>12.247999999999999</c:v>
                </c:pt>
                <c:pt idx="468">
                  <c:v>12.311999999999999</c:v>
                </c:pt>
                <c:pt idx="469">
                  <c:v>12.375999999999999</c:v>
                </c:pt>
                <c:pt idx="470">
                  <c:v>12.44</c:v>
                </c:pt>
                <c:pt idx="471">
                  <c:v>12.504</c:v>
                </c:pt>
                <c:pt idx="472">
                  <c:v>12.568</c:v>
                </c:pt>
                <c:pt idx="473">
                  <c:v>12.632000000000001</c:v>
                </c:pt>
                <c:pt idx="474">
                  <c:v>12.696000000000002</c:v>
                </c:pt>
                <c:pt idx="475">
                  <c:v>12.824</c:v>
                </c:pt>
                <c:pt idx="476">
                  <c:v>12.952</c:v>
                </c:pt>
                <c:pt idx="477">
                  <c:v>13.08</c:v>
                </c:pt>
                <c:pt idx="478">
                  <c:v>13.207999999999998</c:v>
                </c:pt>
                <c:pt idx="479">
                  <c:v>13.336</c:v>
                </c:pt>
                <c:pt idx="480">
                  <c:v>13.464</c:v>
                </c:pt>
                <c:pt idx="481">
                  <c:v>13.592000000000001</c:v>
                </c:pt>
                <c:pt idx="482">
                  <c:v>13.719999999999999</c:v>
                </c:pt>
                <c:pt idx="483">
                  <c:v>13.847999999999999</c:v>
                </c:pt>
                <c:pt idx="484">
                  <c:v>13.976000000000001</c:v>
                </c:pt>
                <c:pt idx="485">
                  <c:v>14.104000000000001</c:v>
                </c:pt>
                <c:pt idx="486">
                  <c:v>14.231999999999999</c:v>
                </c:pt>
                <c:pt idx="487">
                  <c:v>14.36</c:v>
                </c:pt>
                <c:pt idx="488">
                  <c:v>14.488</c:v>
                </c:pt>
                <c:pt idx="489">
                  <c:v>14.616</c:v>
                </c:pt>
                <c:pt idx="490">
                  <c:v>14.744</c:v>
                </c:pt>
                <c:pt idx="491">
                  <c:v>14.872</c:v>
                </c:pt>
                <c:pt idx="492">
                  <c:v>15</c:v>
                </c:pt>
                <c:pt idx="493">
                  <c:v>15.128</c:v>
                </c:pt>
                <c:pt idx="494">
                  <c:v>15.256</c:v>
                </c:pt>
                <c:pt idx="495">
                  <c:v>15.384</c:v>
                </c:pt>
                <c:pt idx="496">
                  <c:v>15.512</c:v>
                </c:pt>
                <c:pt idx="497">
                  <c:v>15.64</c:v>
                </c:pt>
                <c:pt idx="498">
                  <c:v>15.768000000000001</c:v>
                </c:pt>
                <c:pt idx="499">
                  <c:v>15.896000000000001</c:v>
                </c:pt>
                <c:pt idx="500">
                  <c:v>16.024000000000001</c:v>
                </c:pt>
                <c:pt idx="501">
                  <c:v>16.152000000000001</c:v>
                </c:pt>
                <c:pt idx="502">
                  <c:v>16.279999999999998</c:v>
                </c:pt>
                <c:pt idx="503">
                  <c:v>16.407999999999998</c:v>
                </c:pt>
                <c:pt idx="504">
                  <c:v>16.535999999999998</c:v>
                </c:pt>
                <c:pt idx="505">
                  <c:v>16.664000000000001</c:v>
                </c:pt>
                <c:pt idx="506">
                  <c:v>16.792000000000002</c:v>
                </c:pt>
                <c:pt idx="507">
                  <c:v>16.920000000000002</c:v>
                </c:pt>
                <c:pt idx="508">
                  <c:v>17.048000000000002</c:v>
                </c:pt>
                <c:pt idx="509">
                  <c:v>17.176000000000002</c:v>
                </c:pt>
                <c:pt idx="510">
                  <c:v>17.303999999999998</c:v>
                </c:pt>
                <c:pt idx="511">
                  <c:v>17.431999999999999</c:v>
                </c:pt>
                <c:pt idx="512">
                  <c:v>17.559999999999999</c:v>
                </c:pt>
                <c:pt idx="513">
                  <c:v>17.687999999999999</c:v>
                </c:pt>
                <c:pt idx="514">
                  <c:v>17.815999999999999</c:v>
                </c:pt>
                <c:pt idx="515">
                  <c:v>17.944000000000003</c:v>
                </c:pt>
                <c:pt idx="516">
                  <c:v>18.072000000000003</c:v>
                </c:pt>
                <c:pt idx="517">
                  <c:v>18.2</c:v>
                </c:pt>
                <c:pt idx="518">
                  <c:v>18.327999999999999</c:v>
                </c:pt>
                <c:pt idx="519">
                  <c:v>18.456</c:v>
                </c:pt>
                <c:pt idx="520">
                  <c:v>18.584</c:v>
                </c:pt>
                <c:pt idx="521">
                  <c:v>18.712</c:v>
                </c:pt>
                <c:pt idx="522">
                  <c:v>18.84</c:v>
                </c:pt>
                <c:pt idx="523">
                  <c:v>18.968</c:v>
                </c:pt>
                <c:pt idx="524">
                  <c:v>19.096</c:v>
                </c:pt>
                <c:pt idx="525">
                  <c:v>19.224</c:v>
                </c:pt>
                <c:pt idx="526">
                  <c:v>19.352</c:v>
                </c:pt>
                <c:pt idx="527">
                  <c:v>19.48</c:v>
                </c:pt>
                <c:pt idx="528">
                  <c:v>19.608000000000001</c:v>
                </c:pt>
                <c:pt idx="529">
                  <c:v>19.736000000000001</c:v>
                </c:pt>
                <c:pt idx="530">
                  <c:v>19.864000000000001</c:v>
                </c:pt>
                <c:pt idx="531">
                  <c:v>19.992000000000001</c:v>
                </c:pt>
              </c:numCache>
            </c:numRef>
          </c:xVal>
          <c:yVal>
            <c:numRef>
              <c:f>'совмещенные петли'!$C$224:$C$915</c:f>
              <c:numCache>
                <c:formatCode>0.00E+00</c:formatCode>
                <c:ptCount val="692"/>
                <c:pt idx="0">
                  <c:v>99.215616735827467</c:v>
                </c:pt>
                <c:pt idx="1">
                  <c:v>98.924514454334386</c:v>
                </c:pt>
                <c:pt idx="2">
                  <c:v>98.636184523230014</c:v>
                </c:pt>
                <c:pt idx="3">
                  <c:v>98.350576635279637</c:v>
                </c:pt>
                <c:pt idx="4">
                  <c:v>98.067642522024641</c:v>
                </c:pt>
                <c:pt idx="5">
                  <c:v>97.787334034152508</c:v>
                </c:pt>
                <c:pt idx="6">
                  <c:v>97.509605762514099</c:v>
                </c:pt>
                <c:pt idx="7">
                  <c:v>97.234409854700672</c:v>
                </c:pt>
                <c:pt idx="8">
                  <c:v>96.961702532824646</c:v>
                </c:pt>
                <c:pt idx="9">
                  <c:v>96.691438866263283</c:v>
                </c:pt>
                <c:pt idx="10">
                  <c:v>96.423574103228304</c:v>
                </c:pt>
                <c:pt idx="11">
                  <c:v>96.158066449394141</c:v>
                </c:pt>
                <c:pt idx="12">
                  <c:v>95.894872017932897</c:v>
                </c:pt>
                <c:pt idx="13">
                  <c:v>95.633951801367104</c:v>
                </c:pt>
                <c:pt idx="14">
                  <c:v>95.375264045157792</c:v>
                </c:pt>
                <c:pt idx="15">
                  <c:v>95.118767672553119</c:v>
                </c:pt>
                <c:pt idx="16">
                  <c:v>94.864424165583216</c:v>
                </c:pt>
                <c:pt idx="17">
                  <c:v>94.612194131098647</c:v>
                </c:pt>
                <c:pt idx="18">
                  <c:v>94.362038961345391</c:v>
                </c:pt>
                <c:pt idx="19">
                  <c:v>94.113924784560794</c:v>
                </c:pt>
                <c:pt idx="20">
                  <c:v>93.867810783795491</c:v>
                </c:pt>
                <c:pt idx="21">
                  <c:v>93.623663979144595</c:v>
                </c:pt>
                <c:pt idx="22">
                  <c:v>93.381447775951827</c:v>
                </c:pt>
                <c:pt idx="23">
                  <c:v>93.141128471641281</c:v>
                </c:pt>
                <c:pt idx="24">
                  <c:v>92.902671168901904</c:v>
                </c:pt>
                <c:pt idx="25">
                  <c:v>92.666043511341911</c:v>
                </c:pt>
                <c:pt idx="26">
                  <c:v>92.431213071876599</c:v>
                </c:pt>
                <c:pt idx="27">
                  <c:v>92.198146952558304</c:v>
                </c:pt>
                <c:pt idx="28">
                  <c:v>91.966815015456788</c:v>
                </c:pt>
                <c:pt idx="29">
                  <c:v>91.737186236309554</c:v>
                </c:pt>
                <c:pt idx="30">
                  <c:v>91.509231230414002</c:v>
                </c:pt>
                <c:pt idx="31">
                  <c:v>91.282920007964321</c:v>
                </c:pt>
                <c:pt idx="32">
                  <c:v>91.058224083504228</c:v>
                </c:pt>
                <c:pt idx="33">
                  <c:v>90.835115013405044</c:v>
                </c:pt>
                <c:pt idx="34">
                  <c:v>90.613564561354849</c:v>
                </c:pt>
                <c:pt idx="35">
                  <c:v>90.39354761154874</c:v>
                </c:pt>
                <c:pt idx="36">
                  <c:v>90.175036962576996</c:v>
                </c:pt>
                <c:pt idx="37">
                  <c:v>89.958007335568681</c:v>
                </c:pt>
                <c:pt idx="38">
                  <c:v>89.742432576570408</c:v>
                </c:pt>
                <c:pt idx="39">
                  <c:v>89.528289341903331</c:v>
                </c:pt>
                <c:pt idx="40">
                  <c:v>89.315552328960422</c:v>
                </c:pt>
                <c:pt idx="41">
                  <c:v>89.104198863598626</c:v>
                </c:pt>
                <c:pt idx="42">
                  <c:v>88.894207269566536</c:v>
                </c:pt>
                <c:pt idx="43">
                  <c:v>88.685552506392767</c:v>
                </c:pt>
                <c:pt idx="44">
                  <c:v>88.478213796973506</c:v>
                </c:pt>
                <c:pt idx="45">
                  <c:v>88.27216995995515</c:v>
                </c:pt>
                <c:pt idx="46">
                  <c:v>88.067399436297208</c:v>
                </c:pt>
                <c:pt idx="47">
                  <c:v>87.863883276217578</c:v>
                </c:pt>
                <c:pt idx="48">
                  <c:v>87.661600633273437</c:v>
                </c:pt>
                <c:pt idx="49">
                  <c:v>87.460531299937173</c:v>
                </c:pt>
                <c:pt idx="50">
                  <c:v>87.260658385330458</c:v>
                </c:pt>
                <c:pt idx="51">
                  <c:v>87.061961935511007</c:v>
                </c:pt>
                <c:pt idx="52">
                  <c:v>86.864423853380444</c:v>
                </c:pt>
                <c:pt idx="53">
                  <c:v>86.66802695957675</c:v>
                </c:pt>
                <c:pt idx="54">
                  <c:v>86.472754187694264</c:v>
                </c:pt>
                <c:pt idx="55">
                  <c:v>86.278588632464391</c:v>
                </c:pt>
                <c:pt idx="56">
                  <c:v>86.085514338830492</c:v>
                </c:pt>
                <c:pt idx="57">
                  <c:v>85.893514508682898</c:v>
                </c:pt>
                <c:pt idx="58">
                  <c:v>85.702575568072689</c:v>
                </c:pt>
                <c:pt idx="59">
                  <c:v>85.512681046936692</c:v>
                </c:pt>
                <c:pt idx="60">
                  <c:v>85.323816189038155</c:v>
                </c:pt>
                <c:pt idx="61">
                  <c:v>85.135966538509393</c:v>
                </c:pt>
                <c:pt idx="62">
                  <c:v>84.949119275929036</c:v>
                </c:pt>
                <c:pt idx="63">
                  <c:v>84.763259083029524</c:v>
                </c:pt>
                <c:pt idx="64">
                  <c:v>84.578374618071066</c:v>
                </c:pt>
                <c:pt idx="65">
                  <c:v>84.394452096431493</c:v>
                </c:pt>
                <c:pt idx="66">
                  <c:v>84.211478595464641</c:v>
                </c:pt>
                <c:pt idx="67">
                  <c:v>84.02944263981351</c:v>
                </c:pt>
                <c:pt idx="68">
                  <c:v>83.848331622095841</c:v>
                </c:pt>
                <c:pt idx="69">
                  <c:v>83.668134397520447</c:v>
                </c:pt>
                <c:pt idx="70">
                  <c:v>83.48883953715081</c:v>
                </c:pt>
                <c:pt idx="71">
                  <c:v>83.310435670277286</c:v>
                </c:pt>
                <c:pt idx="72">
                  <c:v>83.132913319962583</c:v>
                </c:pt>
                <c:pt idx="73">
                  <c:v>82.956261872877619</c:v>
                </c:pt>
                <c:pt idx="74">
                  <c:v>82.780469238475362</c:v>
                </c:pt>
                <c:pt idx="75">
                  <c:v>82.42100069994126</c:v>
                </c:pt>
                <c:pt idx="76">
                  <c:v>82.065437000234553</c:v>
                </c:pt>
                <c:pt idx="77">
                  <c:v>81.713684824139349</c:v>
                </c:pt>
                <c:pt idx="78">
                  <c:v>81.365644511471245</c:v>
                </c:pt>
                <c:pt idx="79">
                  <c:v>81.021222688544768</c:v>
                </c:pt>
                <c:pt idx="80">
                  <c:v>80.68033626673062</c:v>
                </c:pt>
                <c:pt idx="81">
                  <c:v>80.342897880739315</c:v>
                </c:pt>
                <c:pt idx="82">
                  <c:v>80.008831042192625</c:v>
                </c:pt>
                <c:pt idx="83">
                  <c:v>79.678061846954876</c:v>
                </c:pt>
                <c:pt idx="84">
                  <c:v>79.350520388047883</c:v>
                </c:pt>
                <c:pt idx="85">
                  <c:v>79.026139248071431</c:v>
                </c:pt>
                <c:pt idx="86">
                  <c:v>78.704857082160274</c:v>
                </c:pt>
                <c:pt idx="87">
                  <c:v>78.386611816780899</c:v>
                </c:pt>
                <c:pt idx="88">
                  <c:v>78.071350648732306</c:v>
                </c:pt>
                <c:pt idx="89">
                  <c:v>77.759017504904918</c:v>
                </c:pt>
                <c:pt idx="90">
                  <c:v>77.449561606531873</c:v>
                </c:pt>
                <c:pt idx="91">
                  <c:v>77.142934169762981</c:v>
                </c:pt>
                <c:pt idx="92">
                  <c:v>76.83908833153464</c:v>
                </c:pt>
                <c:pt idx="93">
                  <c:v>76.537981201005977</c:v>
                </c:pt>
                <c:pt idx="94">
                  <c:v>76.239571490184559</c:v>
                </c:pt>
                <c:pt idx="95">
                  <c:v>75.94381779506476</c:v>
                </c:pt>
                <c:pt idx="96">
                  <c:v>75.650682721430144</c:v>
                </c:pt>
                <c:pt idx="97">
                  <c:v>75.360129108032268</c:v>
                </c:pt>
                <c:pt idx="98">
                  <c:v>75.072124377696355</c:v>
                </c:pt>
                <c:pt idx="99">
                  <c:v>74.786630159030182</c:v>
                </c:pt>
                <c:pt idx="100">
                  <c:v>74.503622187410983</c:v>
                </c:pt>
                <c:pt idx="101">
                  <c:v>74.22305808327485</c:v>
                </c:pt>
                <c:pt idx="102">
                  <c:v>73.944919029201529</c:v>
                </c:pt>
                <c:pt idx="103">
                  <c:v>73.669171256322969</c:v>
                </c:pt>
                <c:pt idx="104">
                  <c:v>73.395785840281278</c:v>
                </c:pt>
                <c:pt idx="105">
                  <c:v>73.124744372090532</c:v>
                </c:pt>
                <c:pt idx="106">
                  <c:v>72.856012074713718</c:v>
                </c:pt>
                <c:pt idx="107">
                  <c:v>72.589568900781131</c:v>
                </c:pt>
                <c:pt idx="108">
                  <c:v>72.325388273304213</c:v>
                </c:pt>
                <c:pt idx="109">
                  <c:v>72.063451567028864</c:v>
                </c:pt>
                <c:pt idx="110">
                  <c:v>71.803729199946147</c:v>
                </c:pt>
                <c:pt idx="111">
                  <c:v>71.546206549213139</c:v>
                </c:pt>
                <c:pt idx="112">
                  <c:v>71.29085379055654</c:v>
                </c:pt>
                <c:pt idx="113">
                  <c:v>71.037656796235993</c:v>
                </c:pt>
                <c:pt idx="114">
                  <c:v>70.786593046399418</c:v>
                </c:pt>
                <c:pt idx="115">
                  <c:v>70.537644232396005</c:v>
                </c:pt>
                <c:pt idx="116">
                  <c:v>70.290790772146877</c:v>
                </c:pt>
                <c:pt idx="117">
                  <c:v>70.046014637716766</c:v>
                </c:pt>
                <c:pt idx="118">
                  <c:v>69.803294686797216</c:v>
                </c:pt>
                <c:pt idx="119">
                  <c:v>69.562613797930979</c:v>
                </c:pt>
                <c:pt idx="120">
                  <c:v>69.323952930191211</c:v>
                </c:pt>
                <c:pt idx="121">
                  <c:v>69.087295889645347</c:v>
                </c:pt>
                <c:pt idx="122">
                  <c:v>68.852623815703794</c:v>
                </c:pt>
                <c:pt idx="123">
                  <c:v>68.619921563545446</c:v>
                </c:pt>
                <c:pt idx="124">
                  <c:v>68.389170910587794</c:v>
                </c:pt>
                <c:pt idx="125">
                  <c:v>68.16035905749996</c:v>
                </c:pt>
                <c:pt idx="126">
                  <c:v>67.933463708924222</c:v>
                </c:pt>
                <c:pt idx="127">
                  <c:v>67.70847092393592</c:v>
                </c:pt>
                <c:pt idx="128">
                  <c:v>67.485366803966613</c:v>
                </c:pt>
                <c:pt idx="129">
                  <c:v>67.264133220518872</c:v>
                </c:pt>
                <c:pt idx="130">
                  <c:v>67.044755403447056</c:v>
                </c:pt>
                <c:pt idx="131">
                  <c:v>66.827217568244862</c:v>
                </c:pt>
                <c:pt idx="132">
                  <c:v>66.611503214988218</c:v>
                </c:pt>
                <c:pt idx="133">
                  <c:v>66.397600030941859</c:v>
                </c:pt>
                <c:pt idx="134">
                  <c:v>66.185490481476265</c:v>
                </c:pt>
                <c:pt idx="135">
                  <c:v>65.975159962647069</c:v>
                </c:pt>
                <c:pt idx="136">
                  <c:v>65.766594367105284</c:v>
                </c:pt>
                <c:pt idx="137">
                  <c:v>65.559780498073408</c:v>
                </c:pt>
                <c:pt idx="138">
                  <c:v>65.354699811441023</c:v>
                </c:pt>
                <c:pt idx="139">
                  <c:v>65.151339562575373</c:v>
                </c:pt>
                <c:pt idx="140">
                  <c:v>64.949686683402035</c:v>
                </c:pt>
                <c:pt idx="141">
                  <c:v>64.749727233408635</c:v>
                </c:pt>
                <c:pt idx="142">
                  <c:v>64.551444655844406</c:v>
                </c:pt>
                <c:pt idx="143">
                  <c:v>64.354825179216974</c:v>
                </c:pt>
                <c:pt idx="144">
                  <c:v>64.159856364157534</c:v>
                </c:pt>
                <c:pt idx="145">
                  <c:v>63.966522941732052</c:v>
                </c:pt>
                <c:pt idx="146">
                  <c:v>63.774810514288632</c:v>
                </c:pt>
                <c:pt idx="147">
                  <c:v>63.584706724381292</c:v>
                </c:pt>
                <c:pt idx="148">
                  <c:v>63.396199568721173</c:v>
                </c:pt>
                <c:pt idx="149">
                  <c:v>63.209271799837147</c:v>
                </c:pt>
                <c:pt idx="150">
                  <c:v>63.023908872135031</c:v>
                </c:pt>
                <c:pt idx="151">
                  <c:v>62.840100298549473</c:v>
                </c:pt>
                <c:pt idx="152">
                  <c:v>62.65783157428686</c:v>
                </c:pt>
                <c:pt idx="153">
                  <c:v>62.477090725144606</c:v>
                </c:pt>
                <c:pt idx="154">
                  <c:v>62.297863199515398</c:v>
                </c:pt>
                <c:pt idx="155">
                  <c:v>62.120136582071453</c:v>
                </c:pt>
                <c:pt idx="156">
                  <c:v>61.943896971302337</c:v>
                </c:pt>
                <c:pt idx="157">
                  <c:v>61.769132103631968</c:v>
                </c:pt>
                <c:pt idx="158">
                  <c:v>61.595827933864832</c:v>
                </c:pt>
                <c:pt idx="159">
                  <c:v>61.423973183394985</c:v>
                </c:pt>
                <c:pt idx="160">
                  <c:v>61.253553384083091</c:v>
                </c:pt>
                <c:pt idx="161">
                  <c:v>61.084557376714606</c:v>
                </c:pt>
                <c:pt idx="162">
                  <c:v>60.916972326655511</c:v>
                </c:pt>
                <c:pt idx="163">
                  <c:v>60.750784944326526</c:v>
                </c:pt>
                <c:pt idx="164">
                  <c:v>60.585982555004293</c:v>
                </c:pt>
                <c:pt idx="165">
                  <c:v>60.422552523342382</c:v>
                </c:pt>
                <c:pt idx="166">
                  <c:v>60.260484116353119</c:v>
                </c:pt>
                <c:pt idx="167">
                  <c:v>60.099763816791182</c:v>
                </c:pt>
                <c:pt idx="168">
                  <c:v>59.940379831018767</c:v>
                </c:pt>
                <c:pt idx="169">
                  <c:v>59.782319898173242</c:v>
                </c:pt>
                <c:pt idx="170">
                  <c:v>59.625572948053183</c:v>
                </c:pt>
                <c:pt idx="171">
                  <c:v>59.47012532664013</c:v>
                </c:pt>
                <c:pt idx="172">
                  <c:v>59.315965467330386</c:v>
                </c:pt>
                <c:pt idx="173">
                  <c:v>59.163083520430582</c:v>
                </c:pt>
                <c:pt idx="174">
                  <c:v>59.011466373678438</c:v>
                </c:pt>
                <c:pt idx="175">
                  <c:v>58.706759930570108</c:v>
                </c:pt>
                <c:pt idx="176">
                  <c:v>58.407229651001025</c:v>
                </c:pt>
                <c:pt idx="177">
                  <c:v>58.112812095169375</c:v>
                </c:pt>
                <c:pt idx="178">
                  <c:v>57.823359797448177</c:v>
                </c:pt>
                <c:pt idx="179">
                  <c:v>57.538778958285093</c:v>
                </c:pt>
                <c:pt idx="180">
                  <c:v>57.258994900795273</c:v>
                </c:pt>
                <c:pt idx="181">
                  <c:v>56.983909119377444</c:v>
                </c:pt>
                <c:pt idx="182">
                  <c:v>56.713416216965427</c:v>
                </c:pt>
                <c:pt idx="183">
                  <c:v>56.447437444354463</c:v>
                </c:pt>
                <c:pt idx="184">
                  <c:v>56.185858251472453</c:v>
                </c:pt>
                <c:pt idx="185">
                  <c:v>55.92857664849727</c:v>
                </c:pt>
                <c:pt idx="186">
                  <c:v>55.67556445260135</c:v>
                </c:pt>
                <c:pt idx="187">
                  <c:v>55.426689760384235</c:v>
                </c:pt>
                <c:pt idx="188">
                  <c:v>55.181838688869078</c:v>
                </c:pt>
                <c:pt idx="189">
                  <c:v>54.941030084626277</c:v>
                </c:pt>
                <c:pt idx="190">
                  <c:v>54.704135004713613</c:v>
                </c:pt>
                <c:pt idx="191">
                  <c:v>54.471053035165468</c:v>
                </c:pt>
                <c:pt idx="192">
                  <c:v>54.241699726377291</c:v>
                </c:pt>
                <c:pt idx="193">
                  <c:v>54.016040096490535</c:v>
                </c:pt>
                <c:pt idx="194">
                  <c:v>53.793900866407149</c:v>
                </c:pt>
                <c:pt idx="195">
                  <c:v>53.57532037860252</c:v>
                </c:pt>
                <c:pt idx="196">
                  <c:v>53.360254153848359</c:v>
                </c:pt>
                <c:pt idx="197">
                  <c:v>53.14852816643306</c:v>
                </c:pt>
                <c:pt idx="198">
                  <c:v>52.94018679689551</c:v>
                </c:pt>
                <c:pt idx="199">
                  <c:v>52.73508544245319</c:v>
                </c:pt>
                <c:pt idx="200">
                  <c:v>52.533143975230878</c:v>
                </c:pt>
                <c:pt idx="201">
                  <c:v>52.334399242602878</c:v>
                </c:pt>
                <c:pt idx="202">
                  <c:v>52.138730081033671</c:v>
                </c:pt>
                <c:pt idx="203">
                  <c:v>51.946010308936543</c:v>
                </c:pt>
                <c:pt idx="204">
                  <c:v>51.756270209001727</c:v>
                </c:pt>
                <c:pt idx="205">
                  <c:v>51.569416376141938</c:v>
                </c:pt>
                <c:pt idx="206">
                  <c:v>51.385403901233708</c:v>
                </c:pt>
                <c:pt idx="207">
                  <c:v>51.20418880548295</c:v>
                </c:pt>
                <c:pt idx="208">
                  <c:v>51.025742042308615</c:v>
                </c:pt>
                <c:pt idx="209">
                  <c:v>50.84997246161452</c:v>
                </c:pt>
                <c:pt idx="210">
                  <c:v>50.676829992864796</c:v>
                </c:pt>
                <c:pt idx="211">
                  <c:v>50.506283121573595</c:v>
                </c:pt>
                <c:pt idx="212">
                  <c:v>50.338243709531987</c:v>
                </c:pt>
                <c:pt idx="213">
                  <c:v>50.172673770731336</c:v>
                </c:pt>
                <c:pt idx="214">
                  <c:v>50.009540950960314</c:v>
                </c:pt>
                <c:pt idx="215">
                  <c:v>49.84880497149517</c:v>
                </c:pt>
                <c:pt idx="216">
                  <c:v>49.690410383164846</c:v>
                </c:pt>
                <c:pt idx="217">
                  <c:v>49.534353761544331</c:v>
                </c:pt>
                <c:pt idx="218">
                  <c:v>49.380516741524701</c:v>
                </c:pt>
                <c:pt idx="219">
                  <c:v>49.228930362438668</c:v>
                </c:pt>
                <c:pt idx="220">
                  <c:v>49.079542521082104</c:v>
                </c:pt>
                <c:pt idx="221">
                  <c:v>48.932269885084935</c:v>
                </c:pt>
                <c:pt idx="222">
                  <c:v>48.787066252998677</c:v>
                </c:pt>
                <c:pt idx="223">
                  <c:v>48.643975938980816</c:v>
                </c:pt>
                <c:pt idx="224">
                  <c:v>48.502855785149016</c:v>
                </c:pt>
                <c:pt idx="225">
                  <c:v>48.363755163871922</c:v>
                </c:pt>
                <c:pt idx="226">
                  <c:v>48.226615303098988</c:v>
                </c:pt>
                <c:pt idx="227">
                  <c:v>48.09137089732868</c:v>
                </c:pt>
                <c:pt idx="228">
                  <c:v>47.957984233853864</c:v>
                </c:pt>
                <c:pt idx="229">
                  <c:v>47.826458315632962</c:v>
                </c:pt>
                <c:pt idx="230">
                  <c:v>47.696773985406956</c:v>
                </c:pt>
                <c:pt idx="231">
                  <c:v>47.568850931941057</c:v>
                </c:pt>
                <c:pt idx="232">
                  <c:v>47.4426829715132</c:v>
                </c:pt>
                <c:pt idx="233">
                  <c:v>47.318234900115712</c:v>
                </c:pt>
                <c:pt idx="234">
                  <c:v>47.195484480379086</c:v>
                </c:pt>
                <c:pt idx="235">
                  <c:v>47.074388128466772</c:v>
                </c:pt>
                <c:pt idx="236">
                  <c:v>46.954909193576583</c:v>
                </c:pt>
                <c:pt idx="237">
                  <c:v>46.837094196274535</c:v>
                </c:pt>
                <c:pt idx="238">
                  <c:v>46.720749113670607</c:v>
                </c:pt>
                <c:pt idx="239">
                  <c:v>46.605974408020231</c:v>
                </c:pt>
                <c:pt idx="240">
                  <c:v>46.492738156140533</c:v>
                </c:pt>
                <c:pt idx="241">
                  <c:v>46.380981065923919</c:v>
                </c:pt>
                <c:pt idx="242">
                  <c:v>46.270744218823069</c:v>
                </c:pt>
                <c:pt idx="243">
                  <c:v>46.161852536106778</c:v>
                </c:pt>
                <c:pt idx="244">
                  <c:v>46.054405818124323</c:v>
                </c:pt>
                <c:pt idx="245">
                  <c:v>45.948362013735441</c:v>
                </c:pt>
                <c:pt idx="246">
                  <c:v>45.843734330112937</c:v>
                </c:pt>
                <c:pt idx="247">
                  <c:v>45.740405461942707</c:v>
                </c:pt>
                <c:pt idx="248">
                  <c:v>45.638398976261847</c:v>
                </c:pt>
                <c:pt idx="249">
                  <c:v>45.537726229765404</c:v>
                </c:pt>
                <c:pt idx="250">
                  <c:v>45.438297708641159</c:v>
                </c:pt>
                <c:pt idx="251">
                  <c:v>45.340148177830407</c:v>
                </c:pt>
                <c:pt idx="252">
                  <c:v>45.243205336537706</c:v>
                </c:pt>
                <c:pt idx="253">
                  <c:v>45.147504029429456</c:v>
                </c:pt>
                <c:pt idx="254">
                  <c:v>45.052998929201912</c:v>
                </c:pt>
                <c:pt idx="255">
                  <c:v>44.959678763666027</c:v>
                </c:pt>
                <c:pt idx="256">
                  <c:v>44.86749553916983</c:v>
                </c:pt>
                <c:pt idx="257">
                  <c:v>44.77643795347764</c:v>
                </c:pt>
                <c:pt idx="258">
                  <c:v>44.686494976307266</c:v>
                </c:pt>
                <c:pt idx="259">
                  <c:v>44.597660295364911</c:v>
                </c:pt>
                <c:pt idx="260">
                  <c:v>44.509901020638949</c:v>
                </c:pt>
                <c:pt idx="261">
                  <c:v>44.423201840458539</c:v>
                </c:pt>
                <c:pt idx="262">
                  <c:v>44.337551152171621</c:v>
                </c:pt>
                <c:pt idx="263">
                  <c:v>44.252946879122007</c:v>
                </c:pt>
                <c:pt idx="264">
                  <c:v>44.169306898012152</c:v>
                </c:pt>
                <c:pt idx="265">
                  <c:v>44.086692416195511</c:v>
                </c:pt>
                <c:pt idx="266">
                  <c:v>44.005066277275922</c:v>
                </c:pt>
                <c:pt idx="267">
                  <c:v>43.924386676504497</c:v>
                </c:pt>
                <c:pt idx="268">
                  <c:v>43.844683287595309</c:v>
                </c:pt>
                <c:pt idx="269">
                  <c:v>43.765872501305282</c:v>
                </c:pt>
                <c:pt idx="270">
                  <c:v>43.687958608210366</c:v>
                </c:pt>
                <c:pt idx="271">
                  <c:v>43.611025165372652</c:v>
                </c:pt>
                <c:pt idx="272">
                  <c:v>43.534972450009079</c:v>
                </c:pt>
                <c:pt idx="273">
                  <c:v>43.459780394524607</c:v>
                </c:pt>
                <c:pt idx="274">
                  <c:v>43.385431215284321</c:v>
                </c:pt>
                <c:pt idx="275">
                  <c:v>43.235082025823729</c:v>
                </c:pt>
                <c:pt idx="276">
                  <c:v>43.088238959035891</c:v>
                </c:pt>
                <c:pt idx="277">
                  <c:v>42.944692852955377</c:v>
                </c:pt>
                <c:pt idx="278">
                  <c:v>42.804411515295882</c:v>
                </c:pt>
                <c:pt idx="279">
                  <c:v>42.667278982492761</c:v>
                </c:pt>
                <c:pt idx="280">
                  <c:v>42.533145315253634</c:v>
                </c:pt>
                <c:pt idx="281">
                  <c:v>42.401953171109092</c:v>
                </c:pt>
                <c:pt idx="282">
                  <c:v>42.273578552987559</c:v>
                </c:pt>
                <c:pt idx="283">
                  <c:v>42.147987492205566</c:v>
                </c:pt>
                <c:pt idx="284">
                  <c:v>42.02510801811291</c:v>
                </c:pt>
                <c:pt idx="285">
                  <c:v>41.904806627048472</c:v>
                </c:pt>
                <c:pt idx="286">
                  <c:v>41.787001229095168</c:v>
                </c:pt>
                <c:pt idx="287">
                  <c:v>41.671651301566335</c:v>
                </c:pt>
                <c:pt idx="288">
                  <c:v>41.558642886143474</c:v>
                </c:pt>
                <c:pt idx="289">
                  <c:v>41.447931051600555</c:v>
                </c:pt>
                <c:pt idx="290">
                  <c:v>41.339461784474913</c:v>
                </c:pt>
                <c:pt idx="291">
                  <c:v>41.233152984848687</c:v>
                </c:pt>
                <c:pt idx="292">
                  <c:v>41.1289391528857</c:v>
                </c:pt>
                <c:pt idx="293">
                  <c:v>41.02675570548486</c:v>
                </c:pt>
                <c:pt idx="294">
                  <c:v>40.926526106833585</c:v>
                </c:pt>
                <c:pt idx="295">
                  <c:v>40.828245391899856</c:v>
                </c:pt>
                <c:pt idx="296">
                  <c:v>40.731815080274778</c:v>
                </c:pt>
                <c:pt idx="297">
                  <c:v>40.637151397287397</c:v>
                </c:pt>
                <c:pt idx="298">
                  <c:v>40.54425210747381</c:v>
                </c:pt>
                <c:pt idx="299">
                  <c:v>40.453098560417523</c:v>
                </c:pt>
                <c:pt idx="300">
                  <c:v>40.363614737281488</c:v>
                </c:pt>
                <c:pt idx="301">
                  <c:v>40.275721921159715</c:v>
                </c:pt>
                <c:pt idx="302">
                  <c:v>40.189363223265296</c:v>
                </c:pt>
                <c:pt idx="303">
                  <c:v>40.104509269611498</c:v>
                </c:pt>
                <c:pt idx="304">
                  <c:v>40.021164690301518</c:v>
                </c:pt>
                <c:pt idx="305">
                  <c:v>39.939254166445743</c:v>
                </c:pt>
                <c:pt idx="306">
                  <c:v>39.85876295131817</c:v>
                </c:pt>
                <c:pt idx="307">
                  <c:v>39.779554667857056</c:v>
                </c:pt>
                <c:pt idx="308">
                  <c:v>39.701701878469912</c:v>
                </c:pt>
                <c:pt idx="309">
                  <c:v>39.625142088154497</c:v>
                </c:pt>
                <c:pt idx="310">
                  <c:v>39.549807068350198</c:v>
                </c:pt>
                <c:pt idx="311">
                  <c:v>39.47568513542722</c:v>
                </c:pt>
                <c:pt idx="312">
                  <c:v>39.402725528127085</c:v>
                </c:pt>
                <c:pt idx="313">
                  <c:v>39.330953009423595</c:v>
                </c:pt>
                <c:pt idx="314">
                  <c:v>39.260237652399695</c:v>
                </c:pt>
                <c:pt idx="315">
                  <c:v>39.19062729774231</c:v>
                </c:pt>
                <c:pt idx="316">
                  <c:v>39.122066659776351</c:v>
                </c:pt>
                <c:pt idx="317">
                  <c:v>39.054533987640902</c:v>
                </c:pt>
                <c:pt idx="318">
                  <c:v>38.988024276540678</c:v>
                </c:pt>
                <c:pt idx="319">
                  <c:v>38.922429855213984</c:v>
                </c:pt>
                <c:pt idx="320">
                  <c:v>38.857788559631572</c:v>
                </c:pt>
                <c:pt idx="321">
                  <c:v>38.794047319881372</c:v>
                </c:pt>
                <c:pt idx="322">
                  <c:v>38.731240316171089</c:v>
                </c:pt>
                <c:pt idx="323">
                  <c:v>38.669260285340833</c:v>
                </c:pt>
                <c:pt idx="324">
                  <c:v>38.608136451019696</c:v>
                </c:pt>
                <c:pt idx="325">
                  <c:v>38.547836514349839</c:v>
                </c:pt>
                <c:pt idx="326">
                  <c:v>38.488332309811895</c:v>
                </c:pt>
                <c:pt idx="327">
                  <c:v>38.429611724989634</c:v>
                </c:pt>
                <c:pt idx="328">
                  <c:v>38.371674027589577</c:v>
                </c:pt>
                <c:pt idx="329">
                  <c:v>38.314425347432767</c:v>
                </c:pt>
                <c:pt idx="330">
                  <c:v>38.257887902985026</c:v>
                </c:pt>
                <c:pt idx="331">
                  <c:v>38.202068534361231</c:v>
                </c:pt>
                <c:pt idx="332">
                  <c:v>38.146887891850284</c:v>
                </c:pt>
                <c:pt idx="333">
                  <c:v>38.092447368505788</c:v>
                </c:pt>
                <c:pt idx="334">
                  <c:v>38.038648173687577</c:v>
                </c:pt>
                <c:pt idx="335">
                  <c:v>37.985463127934075</c:v>
                </c:pt>
                <c:pt idx="336">
                  <c:v>37.932881570932494</c:v>
                </c:pt>
                <c:pt idx="337">
                  <c:v>37.880883094176966</c:v>
                </c:pt>
                <c:pt idx="338">
                  <c:v>37.82947572915743</c:v>
                </c:pt>
                <c:pt idx="339">
                  <c:v>37.77858824506454</c:v>
                </c:pt>
                <c:pt idx="340">
                  <c:v>37.728312043363189</c:v>
                </c:pt>
                <c:pt idx="341">
                  <c:v>37.678550415230767</c:v>
                </c:pt>
                <c:pt idx="342">
                  <c:v>37.62923871741458</c:v>
                </c:pt>
                <c:pt idx="343">
                  <c:v>37.580510136605675</c:v>
                </c:pt>
                <c:pt idx="344">
                  <c:v>37.532279375845981</c:v>
                </c:pt>
                <c:pt idx="345">
                  <c:v>37.484504119832948</c:v>
                </c:pt>
                <c:pt idx="346">
                  <c:v>37.437239838758224</c:v>
                </c:pt>
                <c:pt idx="347">
                  <c:v>37.390333708816762</c:v>
                </c:pt>
                <c:pt idx="348">
                  <c:v>37.343962985747346</c:v>
                </c:pt>
                <c:pt idx="349">
                  <c:v>37.298013846873964</c:v>
                </c:pt>
                <c:pt idx="350">
                  <c:v>37.25247015097758</c:v>
                </c:pt>
                <c:pt idx="351">
                  <c:v>37.20739642274998</c:v>
                </c:pt>
                <c:pt idx="352">
                  <c:v>37.1626679251317</c:v>
                </c:pt>
                <c:pt idx="353">
                  <c:v>37.118362363853244</c:v>
                </c:pt>
                <c:pt idx="354">
                  <c:v>37.074402757976934</c:v>
                </c:pt>
                <c:pt idx="355">
                  <c:v>37.030840397459087</c:v>
                </c:pt>
                <c:pt idx="356">
                  <c:v>36.987655523766215</c:v>
                </c:pt>
                <c:pt idx="357">
                  <c:v>36.944835686315173</c:v>
                </c:pt>
                <c:pt idx="358">
                  <c:v>36.902333799301864</c:v>
                </c:pt>
                <c:pt idx="359">
                  <c:v>36.860169476706758</c:v>
                </c:pt>
                <c:pt idx="360">
                  <c:v>36.81834938196522</c:v>
                </c:pt>
                <c:pt idx="361">
                  <c:v>36.776855483489591</c:v>
                </c:pt>
                <c:pt idx="362">
                  <c:v>36.735669092731463</c:v>
                </c:pt>
                <c:pt idx="363">
                  <c:v>36.694767487945349</c:v>
                </c:pt>
                <c:pt idx="364">
                  <c:v>36.654232958047416</c:v>
                </c:pt>
                <c:pt idx="365">
                  <c:v>36.613953631683664</c:v>
                </c:pt>
                <c:pt idx="366">
                  <c:v>36.573951564554484</c:v>
                </c:pt>
                <c:pt idx="367">
                  <c:v>36.534258456957453</c:v>
                </c:pt>
                <c:pt idx="368">
                  <c:v>36.494793539773447</c:v>
                </c:pt>
                <c:pt idx="369">
                  <c:v>36.455599426114205</c:v>
                </c:pt>
                <c:pt idx="370">
                  <c:v>36.416675732557778</c:v>
                </c:pt>
                <c:pt idx="371">
                  <c:v>36.378013316034632</c:v>
                </c:pt>
                <c:pt idx="372">
                  <c:v>36.339620510511473</c:v>
                </c:pt>
                <c:pt idx="373">
                  <c:v>36.301449932146362</c:v>
                </c:pt>
                <c:pt idx="374">
                  <c:v>36.263511322507838</c:v>
                </c:pt>
                <c:pt idx="375">
                  <c:v>36.184205644501567</c:v>
                </c:pt>
                <c:pt idx="376">
                  <c:v>36.105934433111592</c:v>
                </c:pt>
                <c:pt idx="377">
                  <c:v>36.028679477706511</c:v>
                </c:pt>
                <c:pt idx="378">
                  <c:v>35.952404265085654</c:v>
                </c:pt>
                <c:pt idx="379">
                  <c:v>35.877066162012355</c:v>
                </c:pt>
                <c:pt idx="380">
                  <c:v>35.80263247946322</c:v>
                </c:pt>
                <c:pt idx="381">
                  <c:v>35.729057578017795</c:v>
                </c:pt>
                <c:pt idx="382">
                  <c:v>35.656323881349977</c:v>
                </c:pt>
                <c:pt idx="383">
                  <c:v>35.584392610273419</c:v>
                </c:pt>
                <c:pt idx="384">
                  <c:v>35.513234092596036</c:v>
                </c:pt>
                <c:pt idx="385">
                  <c:v>35.442836119035825</c:v>
                </c:pt>
                <c:pt idx="386">
                  <c:v>35.373151274500223</c:v>
                </c:pt>
                <c:pt idx="387">
                  <c:v>35.304179010437885</c:v>
                </c:pt>
                <c:pt idx="388">
                  <c:v>35.235865368080546</c:v>
                </c:pt>
                <c:pt idx="389">
                  <c:v>35.16821137886437</c:v>
                </c:pt>
                <c:pt idx="390">
                  <c:v>35.101196241272767</c:v>
                </c:pt>
                <c:pt idx="391">
                  <c:v>35.034786300475155</c:v>
                </c:pt>
                <c:pt idx="392">
                  <c:v>34.968983811032714</c:v>
                </c:pt>
                <c:pt idx="393">
                  <c:v>34.903767400064957</c:v>
                </c:pt>
                <c:pt idx="394">
                  <c:v>34.839097109184891</c:v>
                </c:pt>
                <c:pt idx="395">
                  <c:v>34.774980053078373</c:v>
                </c:pt>
                <c:pt idx="396">
                  <c:v>34.711413861326768</c:v>
                </c:pt>
                <c:pt idx="397">
                  <c:v>34.648371727120349</c:v>
                </c:pt>
                <c:pt idx="398">
                  <c:v>34.585838141615554</c:v>
                </c:pt>
                <c:pt idx="399">
                  <c:v>34.523824083620518</c:v>
                </c:pt>
                <c:pt idx="400">
                  <c:v>34.462290462608863</c:v>
                </c:pt>
                <c:pt idx="401">
                  <c:v>34.401227240078789</c:v>
                </c:pt>
                <c:pt idx="402">
                  <c:v>34.34064950347878</c:v>
                </c:pt>
                <c:pt idx="403">
                  <c:v>34.280539088938177</c:v>
                </c:pt>
                <c:pt idx="404">
                  <c:v>34.220884204577864</c:v>
                </c:pt>
                <c:pt idx="405">
                  <c:v>34.161702004544004</c:v>
                </c:pt>
                <c:pt idx="406">
                  <c:v>34.102967871838878</c:v>
                </c:pt>
                <c:pt idx="407">
                  <c:v>34.044644285907651</c:v>
                </c:pt>
                <c:pt idx="408">
                  <c:v>33.986774372829707</c:v>
                </c:pt>
                <c:pt idx="409">
                  <c:v>33.929347090480597</c:v>
                </c:pt>
                <c:pt idx="410">
                  <c:v>33.872300460054205</c:v>
                </c:pt>
                <c:pt idx="411">
                  <c:v>33.815706946705149</c:v>
                </c:pt>
                <c:pt idx="412">
                  <c:v>33.759523123881152</c:v>
                </c:pt>
                <c:pt idx="413">
                  <c:v>33.703755735159788</c:v>
                </c:pt>
                <c:pt idx="414">
                  <c:v>33.648379290132091</c:v>
                </c:pt>
                <c:pt idx="415">
                  <c:v>33.593435384821049</c:v>
                </c:pt>
                <c:pt idx="416">
                  <c:v>33.538885872445753</c:v>
                </c:pt>
                <c:pt idx="417">
                  <c:v>33.48471869692478</c:v>
                </c:pt>
                <c:pt idx="418">
                  <c:v>33.430974139830141</c:v>
                </c:pt>
                <c:pt idx="419">
                  <c:v>33.377625878721702</c:v>
                </c:pt>
                <c:pt idx="420">
                  <c:v>33.324659647541409</c:v>
                </c:pt>
                <c:pt idx="421">
                  <c:v>33.272077853254054</c:v>
                </c:pt>
                <c:pt idx="422">
                  <c:v>33.219902316652799</c:v>
                </c:pt>
                <c:pt idx="423">
                  <c:v>33.168141088933822</c:v>
                </c:pt>
                <c:pt idx="424">
                  <c:v>33.116716785072818</c:v>
                </c:pt>
                <c:pt idx="425">
                  <c:v>33.065700136070056</c:v>
                </c:pt>
                <c:pt idx="426">
                  <c:v>33.015076046146795</c:v>
                </c:pt>
                <c:pt idx="427">
                  <c:v>32.964861068355923</c:v>
                </c:pt>
                <c:pt idx="428">
                  <c:v>32.91501254762116</c:v>
                </c:pt>
                <c:pt idx="429">
                  <c:v>32.8655672452118</c:v>
                </c:pt>
                <c:pt idx="430">
                  <c:v>32.816501950427011</c:v>
                </c:pt>
                <c:pt idx="431">
                  <c:v>32.767792228564936</c:v>
                </c:pt>
                <c:pt idx="432">
                  <c:v>32.719475579627925</c:v>
                </c:pt>
                <c:pt idx="433">
                  <c:v>32.671574722209755</c:v>
                </c:pt>
                <c:pt idx="434">
                  <c:v>32.624019136587648</c:v>
                </c:pt>
                <c:pt idx="435">
                  <c:v>32.576876243612055</c:v>
                </c:pt>
                <c:pt idx="436">
                  <c:v>32.530090279037488</c:v>
                </c:pt>
                <c:pt idx="437">
                  <c:v>32.483716770539552</c:v>
                </c:pt>
                <c:pt idx="438">
                  <c:v>32.437714112350235</c:v>
                </c:pt>
                <c:pt idx="439">
                  <c:v>32.392097846093868</c:v>
                </c:pt>
                <c:pt idx="440">
                  <c:v>32.346862797322338</c:v>
                </c:pt>
                <c:pt idx="441">
                  <c:v>32.301982298754361</c:v>
                </c:pt>
                <c:pt idx="442">
                  <c:v>32.257528364668083</c:v>
                </c:pt>
                <c:pt idx="443">
                  <c:v>32.213421504650768</c:v>
                </c:pt>
                <c:pt idx="444">
                  <c:v>32.169709043877312</c:v>
                </c:pt>
                <c:pt idx="445">
                  <c:v>32.126406544698874</c:v>
                </c:pt>
                <c:pt idx="446">
                  <c:v>32.083457995790489</c:v>
                </c:pt>
                <c:pt idx="447">
                  <c:v>32.040921146199942</c:v>
                </c:pt>
                <c:pt idx="448">
                  <c:v>31.998761171296486</c:v>
                </c:pt>
                <c:pt idx="449">
                  <c:v>31.956979895954426</c:v>
                </c:pt>
                <c:pt idx="450">
                  <c:v>31.915579954345358</c:v>
                </c:pt>
                <c:pt idx="451">
                  <c:v>31.874582926789639</c:v>
                </c:pt>
                <c:pt idx="452">
                  <c:v>31.833924274257402</c:v>
                </c:pt>
                <c:pt idx="453">
                  <c:v>31.793687663767454</c:v>
                </c:pt>
                <c:pt idx="454">
                  <c:v>31.753811662951097</c:v>
                </c:pt>
                <c:pt idx="455">
                  <c:v>31.714336026557529</c:v>
                </c:pt>
                <c:pt idx="456">
                  <c:v>31.67525599861424</c:v>
                </c:pt>
                <c:pt idx="457">
                  <c:v>31.636542417436768</c:v>
                </c:pt>
                <c:pt idx="458">
                  <c:v>31.598230399156876</c:v>
                </c:pt>
                <c:pt idx="459">
                  <c:v>31.56027648719768</c:v>
                </c:pt>
                <c:pt idx="460">
                  <c:v>31.522717777208992</c:v>
                </c:pt>
                <c:pt idx="461">
                  <c:v>31.485544094598897</c:v>
                </c:pt>
                <c:pt idx="462">
                  <c:v>31.448729657231052</c:v>
                </c:pt>
                <c:pt idx="463">
                  <c:v>31.412316810886473</c:v>
                </c:pt>
                <c:pt idx="464">
                  <c:v>31.376305368833041</c:v>
                </c:pt>
                <c:pt idx="465">
                  <c:v>31.340631188242469</c:v>
                </c:pt>
                <c:pt idx="466">
                  <c:v>31.305383516023571</c:v>
                </c:pt>
                <c:pt idx="467">
                  <c:v>31.270522191946533</c:v>
                </c:pt>
                <c:pt idx="468">
                  <c:v>31.236021561952729</c:v>
                </c:pt>
                <c:pt idx="469">
                  <c:v>31.201906470537274</c:v>
                </c:pt>
                <c:pt idx="470">
                  <c:v>31.168187590926234</c:v>
                </c:pt>
                <c:pt idx="471">
                  <c:v>31.134815735416876</c:v>
                </c:pt>
                <c:pt idx="472">
                  <c:v>31.101849797452925</c:v>
                </c:pt>
                <c:pt idx="473">
                  <c:v>31.06928207545069</c:v>
                </c:pt>
                <c:pt idx="474">
                  <c:v>31.037080686408313</c:v>
                </c:pt>
                <c:pt idx="475">
                  <c:v>30.970462682067922</c:v>
                </c:pt>
                <c:pt idx="476">
                  <c:v>30.905499342864942</c:v>
                </c:pt>
                <c:pt idx="477">
                  <c:v>30.84218114241359</c:v>
                </c:pt>
                <c:pt idx="478">
                  <c:v>30.780492995373034</c:v>
                </c:pt>
                <c:pt idx="479">
                  <c:v>30.720428042093108</c:v>
                </c:pt>
                <c:pt idx="480">
                  <c:v>30.661973870107584</c:v>
                </c:pt>
                <c:pt idx="481">
                  <c:v>30.6051172369922</c:v>
                </c:pt>
                <c:pt idx="482">
                  <c:v>30.549847193486499</c:v>
                </c:pt>
                <c:pt idx="483">
                  <c:v>30.496150549858864</c:v>
                </c:pt>
                <c:pt idx="484">
                  <c:v>30.444002394004464</c:v>
                </c:pt>
                <c:pt idx="485">
                  <c:v>30.393435110375663</c:v>
                </c:pt>
                <c:pt idx="486">
                  <c:v>30.344402058922565</c:v>
                </c:pt>
                <c:pt idx="487">
                  <c:v>30.296897448730739</c:v>
                </c:pt>
                <c:pt idx="488">
                  <c:v>30.25091472190751</c:v>
                </c:pt>
                <c:pt idx="489">
                  <c:v>30.206445745366114</c:v>
                </c:pt>
                <c:pt idx="490">
                  <c:v>30.163460435433688</c:v>
                </c:pt>
                <c:pt idx="491">
                  <c:v>30.121964158883006</c:v>
                </c:pt>
                <c:pt idx="492">
                  <c:v>30.081937442478988</c:v>
                </c:pt>
                <c:pt idx="493">
                  <c:v>30.04339055175944</c:v>
                </c:pt>
                <c:pt idx="494">
                  <c:v>30.006293472539614</c:v>
                </c:pt>
                <c:pt idx="495">
                  <c:v>29.970633001228549</c:v>
                </c:pt>
                <c:pt idx="496">
                  <c:v>29.936408275430978</c:v>
                </c:pt>
                <c:pt idx="497">
                  <c:v>29.903606442322914</c:v>
                </c:pt>
                <c:pt idx="498">
                  <c:v>29.872212821459289</c:v>
                </c:pt>
                <c:pt idx="499">
                  <c:v>29.842220083179797</c:v>
                </c:pt>
                <c:pt idx="500">
                  <c:v>29.813621892108934</c:v>
                </c:pt>
                <c:pt idx="501">
                  <c:v>29.786400302036828</c:v>
                </c:pt>
                <c:pt idx="502">
                  <c:v>29.760550800643454</c:v>
                </c:pt>
                <c:pt idx="503">
                  <c:v>29.736060298365032</c:v>
                </c:pt>
                <c:pt idx="504">
                  <c:v>29.712911874557552</c:v>
                </c:pt>
                <c:pt idx="505">
                  <c:v>29.691123205730154</c:v>
                </c:pt>
                <c:pt idx="506">
                  <c:v>29.67065514499027</c:v>
                </c:pt>
                <c:pt idx="507">
                  <c:v>29.651509449904733</c:v>
                </c:pt>
                <c:pt idx="508">
                  <c:v>29.633673569741067</c:v>
                </c:pt>
                <c:pt idx="509">
                  <c:v>29.617143842087899</c:v>
                </c:pt>
                <c:pt idx="510">
                  <c:v>29.601907187281302</c:v>
                </c:pt>
                <c:pt idx="511">
                  <c:v>29.587968964016266</c:v>
                </c:pt>
                <c:pt idx="512">
                  <c:v>29.575281236826275</c:v>
                </c:pt>
                <c:pt idx="513">
                  <c:v>29.563869180400609</c:v>
                </c:pt>
                <c:pt idx="514">
                  <c:v>29.553715361503833</c:v>
                </c:pt>
                <c:pt idx="515">
                  <c:v>29.5448100748897</c:v>
                </c:pt>
                <c:pt idx="516">
                  <c:v>29.537145830055611</c:v>
                </c:pt>
                <c:pt idx="517">
                  <c:v>29.530715657371243</c:v>
                </c:pt>
                <c:pt idx="518">
                  <c:v>29.525507305362265</c:v>
                </c:pt>
                <c:pt idx="519">
                  <c:v>29.521521620415974</c:v>
                </c:pt>
                <c:pt idx="520">
                  <c:v>29.518737690385379</c:v>
                </c:pt>
                <c:pt idx="521">
                  <c:v>29.517154383430857</c:v>
                </c:pt>
                <c:pt idx="522">
                  <c:v>29.516766165562537</c:v>
                </c:pt>
                <c:pt idx="523">
                  <c:v>29.517561661703361</c:v>
                </c:pt>
                <c:pt idx="524">
                  <c:v>29.519534574278815</c:v>
                </c:pt>
                <c:pt idx="525">
                  <c:v>29.522677489494402</c:v>
                </c:pt>
                <c:pt idx="526">
                  <c:v>29.526983954546797</c:v>
                </c:pt>
                <c:pt idx="527">
                  <c:v>29.532445729773247</c:v>
                </c:pt>
                <c:pt idx="528">
                  <c:v>29.539055488508488</c:v>
                </c:pt>
                <c:pt idx="529">
                  <c:v>29.546808939571207</c:v>
                </c:pt>
                <c:pt idx="530">
                  <c:v>29.555698852001001</c:v>
                </c:pt>
                <c:pt idx="531">
                  <c:v>29.565716820901866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CD15-414A-A38A-3F003CFCE1B2}"/>
            </c:ext>
          </c:extLst>
        </c:ser>
        <c:ser>
          <c:idx val="2"/>
          <c:order val="2"/>
          <c:tx>
            <c:strRef>
              <c:f>'совмещенные петли'!$D$1</c:f>
              <c:strCache>
                <c:ptCount val="1"/>
                <c:pt idx="0">
                  <c:v>3D Модель 2_2</c:v>
                </c:pt>
              </c:strCache>
            </c:strRef>
          </c:tx>
          <c:spPr>
            <a:ln w="25400">
              <a:solidFill>
                <a:schemeClr val="accent3">
                  <a:shade val="95000"/>
                  <a:satMod val="105000"/>
                </a:schemeClr>
              </a:solidFill>
            </a:ln>
          </c:spPr>
          <c:marker>
            <c:symbol val="triangle"/>
            <c:size val="2"/>
            <c:spPr>
              <a:noFill/>
              <a:ln w="3175"/>
            </c:spPr>
          </c:marker>
          <c:xVal>
            <c:numRef>
              <c:f>'совмещенные петли'!$D$224:$D$755</c:f>
              <c:numCache>
                <c:formatCode>0.000E+00</c:formatCode>
                <c:ptCount val="532"/>
                <c:pt idx="0">
                  <c:v>0.4</c:v>
                </c:pt>
                <c:pt idx="1">
                  <c:v>0.40400000000000003</c:v>
                </c:pt>
                <c:pt idx="2">
                  <c:v>0.40799999999999997</c:v>
                </c:pt>
                <c:pt idx="3">
                  <c:v>0.41199999999999998</c:v>
                </c:pt>
                <c:pt idx="4">
                  <c:v>0.41599999999999998</c:v>
                </c:pt>
                <c:pt idx="5">
                  <c:v>0.42000000000000004</c:v>
                </c:pt>
                <c:pt idx="6">
                  <c:v>0.42399999999999999</c:v>
                </c:pt>
                <c:pt idx="7">
                  <c:v>0.42799999999999999</c:v>
                </c:pt>
                <c:pt idx="8">
                  <c:v>0.432</c:v>
                </c:pt>
                <c:pt idx="9">
                  <c:v>0.43600000000000005</c:v>
                </c:pt>
                <c:pt idx="10">
                  <c:v>0.44</c:v>
                </c:pt>
                <c:pt idx="11">
                  <c:v>0.44400000000000001</c:v>
                </c:pt>
                <c:pt idx="12">
                  <c:v>0.44800000000000001</c:v>
                </c:pt>
                <c:pt idx="13">
                  <c:v>0.45199999999999996</c:v>
                </c:pt>
                <c:pt idx="14">
                  <c:v>0.45600000000000002</c:v>
                </c:pt>
                <c:pt idx="15">
                  <c:v>0.46</c:v>
                </c:pt>
                <c:pt idx="16">
                  <c:v>0.46400000000000002</c:v>
                </c:pt>
                <c:pt idx="17">
                  <c:v>0.46799999999999997</c:v>
                </c:pt>
                <c:pt idx="18">
                  <c:v>0.47199999999999998</c:v>
                </c:pt>
                <c:pt idx="19">
                  <c:v>0.47600000000000003</c:v>
                </c:pt>
                <c:pt idx="20">
                  <c:v>0.48000000000000004</c:v>
                </c:pt>
                <c:pt idx="21">
                  <c:v>0.48399999999999999</c:v>
                </c:pt>
                <c:pt idx="22">
                  <c:v>0.48799999999999999</c:v>
                </c:pt>
                <c:pt idx="23">
                  <c:v>0.49200000000000005</c:v>
                </c:pt>
                <c:pt idx="24">
                  <c:v>0.496</c:v>
                </c:pt>
                <c:pt idx="25">
                  <c:v>0.5</c:v>
                </c:pt>
                <c:pt idx="26">
                  <c:v>0.504</c:v>
                </c:pt>
                <c:pt idx="27">
                  <c:v>0.50800000000000001</c:v>
                </c:pt>
                <c:pt idx="28">
                  <c:v>0.51200000000000001</c:v>
                </c:pt>
                <c:pt idx="29">
                  <c:v>0.51600000000000001</c:v>
                </c:pt>
                <c:pt idx="30">
                  <c:v>0.51999999999999991</c:v>
                </c:pt>
                <c:pt idx="31">
                  <c:v>0.52400000000000002</c:v>
                </c:pt>
                <c:pt idx="32">
                  <c:v>0.52800000000000002</c:v>
                </c:pt>
                <c:pt idx="33">
                  <c:v>0.53200000000000003</c:v>
                </c:pt>
                <c:pt idx="34">
                  <c:v>0.53600000000000003</c:v>
                </c:pt>
                <c:pt idx="35">
                  <c:v>0.54</c:v>
                </c:pt>
                <c:pt idx="36">
                  <c:v>0.54400000000000004</c:v>
                </c:pt>
                <c:pt idx="37">
                  <c:v>0.54799999999999993</c:v>
                </c:pt>
                <c:pt idx="38">
                  <c:v>0.55199999999999994</c:v>
                </c:pt>
                <c:pt idx="39">
                  <c:v>0.55599999999999994</c:v>
                </c:pt>
                <c:pt idx="40">
                  <c:v>0.55999999999999994</c:v>
                </c:pt>
                <c:pt idx="41">
                  <c:v>0.56400000000000006</c:v>
                </c:pt>
                <c:pt idx="42">
                  <c:v>0.56800000000000006</c:v>
                </c:pt>
                <c:pt idx="43">
                  <c:v>0.57200000000000006</c:v>
                </c:pt>
                <c:pt idx="44">
                  <c:v>0.57600000000000007</c:v>
                </c:pt>
                <c:pt idx="45">
                  <c:v>0.57999999999999996</c:v>
                </c:pt>
                <c:pt idx="46">
                  <c:v>0.58399999999999996</c:v>
                </c:pt>
                <c:pt idx="47">
                  <c:v>0.58799999999999997</c:v>
                </c:pt>
                <c:pt idx="48">
                  <c:v>0.59199999999999997</c:v>
                </c:pt>
                <c:pt idx="49">
                  <c:v>0.59599999999999997</c:v>
                </c:pt>
                <c:pt idx="50">
                  <c:v>0.6</c:v>
                </c:pt>
                <c:pt idx="51">
                  <c:v>0.60400000000000009</c:v>
                </c:pt>
                <c:pt idx="52">
                  <c:v>0.60799999999999998</c:v>
                </c:pt>
                <c:pt idx="53">
                  <c:v>0.61199999999999999</c:v>
                </c:pt>
                <c:pt idx="54">
                  <c:v>0.61599999999999999</c:v>
                </c:pt>
                <c:pt idx="55">
                  <c:v>0.62</c:v>
                </c:pt>
                <c:pt idx="56">
                  <c:v>0.624</c:v>
                </c:pt>
                <c:pt idx="57">
                  <c:v>0.628</c:v>
                </c:pt>
                <c:pt idx="58">
                  <c:v>0.63200000000000001</c:v>
                </c:pt>
                <c:pt idx="59">
                  <c:v>0.63600000000000001</c:v>
                </c:pt>
                <c:pt idx="60">
                  <c:v>0.64</c:v>
                </c:pt>
                <c:pt idx="61">
                  <c:v>0.64400000000000002</c:v>
                </c:pt>
                <c:pt idx="62">
                  <c:v>0.64800000000000002</c:v>
                </c:pt>
                <c:pt idx="63">
                  <c:v>0.65200000000000002</c:v>
                </c:pt>
                <c:pt idx="64">
                  <c:v>0.65600000000000003</c:v>
                </c:pt>
                <c:pt idx="65">
                  <c:v>0.66</c:v>
                </c:pt>
                <c:pt idx="66">
                  <c:v>0.66400000000000003</c:v>
                </c:pt>
                <c:pt idx="67">
                  <c:v>0.66799999999999993</c:v>
                </c:pt>
                <c:pt idx="68">
                  <c:v>0.67199999999999993</c:v>
                </c:pt>
                <c:pt idx="69">
                  <c:v>0.67599999999999993</c:v>
                </c:pt>
                <c:pt idx="70">
                  <c:v>0.68</c:v>
                </c:pt>
                <c:pt idx="71">
                  <c:v>0.68400000000000005</c:v>
                </c:pt>
                <c:pt idx="72">
                  <c:v>0.68800000000000006</c:v>
                </c:pt>
                <c:pt idx="73">
                  <c:v>0.69200000000000006</c:v>
                </c:pt>
                <c:pt idx="74">
                  <c:v>0.69599999999999995</c:v>
                </c:pt>
                <c:pt idx="75">
                  <c:v>0.70399999999999996</c:v>
                </c:pt>
                <c:pt idx="76">
                  <c:v>0.71199999999999997</c:v>
                </c:pt>
                <c:pt idx="77">
                  <c:v>0.72000000000000008</c:v>
                </c:pt>
                <c:pt idx="78">
                  <c:v>0.72799999999999998</c:v>
                </c:pt>
                <c:pt idx="79">
                  <c:v>0.73599999999999999</c:v>
                </c:pt>
                <c:pt idx="80">
                  <c:v>0.74399999999999999</c:v>
                </c:pt>
                <c:pt idx="81">
                  <c:v>0.752</c:v>
                </c:pt>
                <c:pt idx="82">
                  <c:v>0.76</c:v>
                </c:pt>
                <c:pt idx="83">
                  <c:v>0.76800000000000002</c:v>
                </c:pt>
                <c:pt idx="84">
                  <c:v>0.77600000000000002</c:v>
                </c:pt>
                <c:pt idx="85">
                  <c:v>0.78400000000000003</c:v>
                </c:pt>
                <c:pt idx="86">
                  <c:v>0.79199999999999993</c:v>
                </c:pt>
                <c:pt idx="87">
                  <c:v>0.8</c:v>
                </c:pt>
                <c:pt idx="88">
                  <c:v>0.80800000000000005</c:v>
                </c:pt>
                <c:pt idx="89">
                  <c:v>0.81599999999999995</c:v>
                </c:pt>
                <c:pt idx="90">
                  <c:v>0.82399999999999995</c:v>
                </c:pt>
                <c:pt idx="91">
                  <c:v>0.83199999999999996</c:v>
                </c:pt>
                <c:pt idx="92">
                  <c:v>0.84000000000000008</c:v>
                </c:pt>
                <c:pt idx="93">
                  <c:v>0.84799999999999998</c:v>
                </c:pt>
                <c:pt idx="94">
                  <c:v>0.85599999999999998</c:v>
                </c:pt>
                <c:pt idx="95">
                  <c:v>0.86399999999999999</c:v>
                </c:pt>
                <c:pt idx="96">
                  <c:v>0.87200000000000011</c:v>
                </c:pt>
                <c:pt idx="97">
                  <c:v>0.88</c:v>
                </c:pt>
                <c:pt idx="98">
                  <c:v>0.88800000000000001</c:v>
                </c:pt>
                <c:pt idx="99">
                  <c:v>0.89600000000000002</c:v>
                </c:pt>
                <c:pt idx="100">
                  <c:v>0.90399999999999991</c:v>
                </c:pt>
                <c:pt idx="101">
                  <c:v>0.91200000000000003</c:v>
                </c:pt>
                <c:pt idx="102">
                  <c:v>0.92</c:v>
                </c:pt>
                <c:pt idx="103">
                  <c:v>0.92800000000000005</c:v>
                </c:pt>
                <c:pt idx="104">
                  <c:v>0.93599999999999994</c:v>
                </c:pt>
                <c:pt idx="105">
                  <c:v>0.94399999999999995</c:v>
                </c:pt>
                <c:pt idx="106">
                  <c:v>0.95200000000000007</c:v>
                </c:pt>
                <c:pt idx="107">
                  <c:v>0.96000000000000008</c:v>
                </c:pt>
                <c:pt idx="108">
                  <c:v>0.96799999999999997</c:v>
                </c:pt>
                <c:pt idx="109">
                  <c:v>0.97599999999999998</c:v>
                </c:pt>
                <c:pt idx="110">
                  <c:v>0.9840000000000001</c:v>
                </c:pt>
                <c:pt idx="111">
                  <c:v>0.99199999999999999</c:v>
                </c:pt>
                <c:pt idx="112">
                  <c:v>1</c:v>
                </c:pt>
                <c:pt idx="113">
                  <c:v>1.008</c:v>
                </c:pt>
                <c:pt idx="114">
                  <c:v>1.016</c:v>
                </c:pt>
                <c:pt idx="115">
                  <c:v>1.024</c:v>
                </c:pt>
                <c:pt idx="116">
                  <c:v>1.032</c:v>
                </c:pt>
                <c:pt idx="117">
                  <c:v>1.0399999999999998</c:v>
                </c:pt>
                <c:pt idx="118">
                  <c:v>1.048</c:v>
                </c:pt>
                <c:pt idx="119">
                  <c:v>1.056</c:v>
                </c:pt>
                <c:pt idx="120">
                  <c:v>1.0640000000000001</c:v>
                </c:pt>
                <c:pt idx="121">
                  <c:v>1.0720000000000001</c:v>
                </c:pt>
                <c:pt idx="122">
                  <c:v>1.08</c:v>
                </c:pt>
                <c:pt idx="123">
                  <c:v>1.0880000000000001</c:v>
                </c:pt>
                <c:pt idx="124">
                  <c:v>1.0959999999999999</c:v>
                </c:pt>
                <c:pt idx="125">
                  <c:v>1.1039999999999999</c:v>
                </c:pt>
                <c:pt idx="126">
                  <c:v>1.1119999999999999</c:v>
                </c:pt>
                <c:pt idx="127">
                  <c:v>1.1199999999999999</c:v>
                </c:pt>
                <c:pt idx="128">
                  <c:v>1.1280000000000001</c:v>
                </c:pt>
                <c:pt idx="129">
                  <c:v>1.1360000000000001</c:v>
                </c:pt>
                <c:pt idx="130">
                  <c:v>1.1440000000000001</c:v>
                </c:pt>
                <c:pt idx="131">
                  <c:v>1.1520000000000001</c:v>
                </c:pt>
                <c:pt idx="132">
                  <c:v>1.1599999999999999</c:v>
                </c:pt>
                <c:pt idx="133">
                  <c:v>1.1679999999999999</c:v>
                </c:pt>
                <c:pt idx="134">
                  <c:v>1.1759999999999999</c:v>
                </c:pt>
                <c:pt idx="135">
                  <c:v>1.1839999999999999</c:v>
                </c:pt>
                <c:pt idx="136">
                  <c:v>1.1919999999999999</c:v>
                </c:pt>
                <c:pt idx="137">
                  <c:v>1.2</c:v>
                </c:pt>
                <c:pt idx="138">
                  <c:v>1.2080000000000002</c:v>
                </c:pt>
                <c:pt idx="139">
                  <c:v>1.216</c:v>
                </c:pt>
                <c:pt idx="140">
                  <c:v>1.224</c:v>
                </c:pt>
                <c:pt idx="141">
                  <c:v>1.232</c:v>
                </c:pt>
                <c:pt idx="142">
                  <c:v>1.24</c:v>
                </c:pt>
                <c:pt idx="143">
                  <c:v>1.248</c:v>
                </c:pt>
                <c:pt idx="144">
                  <c:v>1.256</c:v>
                </c:pt>
                <c:pt idx="145">
                  <c:v>1.264</c:v>
                </c:pt>
                <c:pt idx="146">
                  <c:v>1.272</c:v>
                </c:pt>
                <c:pt idx="147">
                  <c:v>1.28</c:v>
                </c:pt>
                <c:pt idx="148">
                  <c:v>1.288</c:v>
                </c:pt>
                <c:pt idx="149">
                  <c:v>1.296</c:v>
                </c:pt>
                <c:pt idx="150">
                  <c:v>1.304</c:v>
                </c:pt>
                <c:pt idx="151">
                  <c:v>1.3120000000000001</c:v>
                </c:pt>
                <c:pt idx="152">
                  <c:v>1.32</c:v>
                </c:pt>
                <c:pt idx="153">
                  <c:v>1.3280000000000001</c:v>
                </c:pt>
                <c:pt idx="154">
                  <c:v>1.3359999999999999</c:v>
                </c:pt>
                <c:pt idx="155">
                  <c:v>1.3439999999999999</c:v>
                </c:pt>
                <c:pt idx="156">
                  <c:v>1.3519999999999999</c:v>
                </c:pt>
                <c:pt idx="157">
                  <c:v>1.36</c:v>
                </c:pt>
                <c:pt idx="158">
                  <c:v>1.3680000000000001</c:v>
                </c:pt>
                <c:pt idx="159">
                  <c:v>1.3760000000000001</c:v>
                </c:pt>
                <c:pt idx="160">
                  <c:v>1.3840000000000001</c:v>
                </c:pt>
                <c:pt idx="161">
                  <c:v>1.3919999999999999</c:v>
                </c:pt>
                <c:pt idx="162">
                  <c:v>1.4</c:v>
                </c:pt>
                <c:pt idx="163">
                  <c:v>1.4079999999999999</c:v>
                </c:pt>
                <c:pt idx="164">
                  <c:v>1.4159999999999999</c:v>
                </c:pt>
                <c:pt idx="165">
                  <c:v>1.4239999999999999</c:v>
                </c:pt>
                <c:pt idx="166">
                  <c:v>1.4319999999999999</c:v>
                </c:pt>
                <c:pt idx="167">
                  <c:v>1.4400000000000002</c:v>
                </c:pt>
                <c:pt idx="168">
                  <c:v>1.4480000000000002</c:v>
                </c:pt>
                <c:pt idx="169">
                  <c:v>1.456</c:v>
                </c:pt>
                <c:pt idx="170">
                  <c:v>1.464</c:v>
                </c:pt>
                <c:pt idx="171">
                  <c:v>1.472</c:v>
                </c:pt>
                <c:pt idx="172">
                  <c:v>1.48</c:v>
                </c:pt>
                <c:pt idx="173">
                  <c:v>1.488</c:v>
                </c:pt>
                <c:pt idx="174">
                  <c:v>1.496</c:v>
                </c:pt>
                <c:pt idx="175">
                  <c:v>1.512</c:v>
                </c:pt>
                <c:pt idx="176">
                  <c:v>1.528</c:v>
                </c:pt>
                <c:pt idx="177">
                  <c:v>1.544</c:v>
                </c:pt>
                <c:pt idx="178">
                  <c:v>1.56</c:v>
                </c:pt>
                <c:pt idx="179">
                  <c:v>1.5759999999999998</c:v>
                </c:pt>
                <c:pt idx="180">
                  <c:v>1.5920000000000001</c:v>
                </c:pt>
                <c:pt idx="181">
                  <c:v>1.6080000000000001</c:v>
                </c:pt>
                <c:pt idx="182">
                  <c:v>1.6240000000000001</c:v>
                </c:pt>
                <c:pt idx="183">
                  <c:v>1.64</c:v>
                </c:pt>
                <c:pt idx="184">
                  <c:v>1.6559999999999999</c:v>
                </c:pt>
                <c:pt idx="185">
                  <c:v>1.6720000000000002</c:v>
                </c:pt>
                <c:pt idx="186">
                  <c:v>1.6879999999999999</c:v>
                </c:pt>
                <c:pt idx="187">
                  <c:v>1.704</c:v>
                </c:pt>
                <c:pt idx="188">
                  <c:v>1.72</c:v>
                </c:pt>
                <c:pt idx="189">
                  <c:v>1.736</c:v>
                </c:pt>
                <c:pt idx="190">
                  <c:v>1.752</c:v>
                </c:pt>
                <c:pt idx="191">
                  <c:v>1.768</c:v>
                </c:pt>
                <c:pt idx="192">
                  <c:v>1.784</c:v>
                </c:pt>
                <c:pt idx="193">
                  <c:v>1.8</c:v>
                </c:pt>
                <c:pt idx="194">
                  <c:v>1.8159999999999998</c:v>
                </c:pt>
                <c:pt idx="195">
                  <c:v>1.8320000000000001</c:v>
                </c:pt>
                <c:pt idx="196">
                  <c:v>1.8480000000000001</c:v>
                </c:pt>
                <c:pt idx="197">
                  <c:v>1.8639999999999999</c:v>
                </c:pt>
                <c:pt idx="198">
                  <c:v>1.88</c:v>
                </c:pt>
                <c:pt idx="199">
                  <c:v>1.8959999999999999</c:v>
                </c:pt>
                <c:pt idx="200">
                  <c:v>1.9120000000000001</c:v>
                </c:pt>
                <c:pt idx="201">
                  <c:v>1.9279999999999999</c:v>
                </c:pt>
                <c:pt idx="202">
                  <c:v>1.944</c:v>
                </c:pt>
                <c:pt idx="203">
                  <c:v>1.96</c:v>
                </c:pt>
                <c:pt idx="204">
                  <c:v>1.976</c:v>
                </c:pt>
                <c:pt idx="205">
                  <c:v>1.9919999999999998</c:v>
                </c:pt>
                <c:pt idx="206">
                  <c:v>2.008</c:v>
                </c:pt>
                <c:pt idx="207">
                  <c:v>2.024</c:v>
                </c:pt>
                <c:pt idx="208">
                  <c:v>2.04</c:v>
                </c:pt>
                <c:pt idx="209">
                  <c:v>2.056</c:v>
                </c:pt>
                <c:pt idx="210">
                  <c:v>2.0720000000000001</c:v>
                </c:pt>
                <c:pt idx="211">
                  <c:v>2.0880000000000001</c:v>
                </c:pt>
                <c:pt idx="212">
                  <c:v>2.1040000000000001</c:v>
                </c:pt>
                <c:pt idx="213">
                  <c:v>2.12</c:v>
                </c:pt>
                <c:pt idx="214">
                  <c:v>2.1359999999999997</c:v>
                </c:pt>
                <c:pt idx="215">
                  <c:v>2.1519999999999997</c:v>
                </c:pt>
                <c:pt idx="216">
                  <c:v>2.1679999999999997</c:v>
                </c:pt>
                <c:pt idx="217">
                  <c:v>2.1840000000000002</c:v>
                </c:pt>
                <c:pt idx="218">
                  <c:v>2.2000000000000002</c:v>
                </c:pt>
                <c:pt idx="219">
                  <c:v>2.2160000000000002</c:v>
                </c:pt>
                <c:pt idx="220">
                  <c:v>2.2320000000000002</c:v>
                </c:pt>
                <c:pt idx="221">
                  <c:v>2.2480000000000002</c:v>
                </c:pt>
                <c:pt idx="222">
                  <c:v>2.2639999999999998</c:v>
                </c:pt>
                <c:pt idx="223">
                  <c:v>2.2799999999999998</c:v>
                </c:pt>
                <c:pt idx="224">
                  <c:v>2.2959999999999998</c:v>
                </c:pt>
                <c:pt idx="225">
                  <c:v>2.3119999999999998</c:v>
                </c:pt>
                <c:pt idx="226">
                  <c:v>2.3280000000000003</c:v>
                </c:pt>
                <c:pt idx="227">
                  <c:v>2.3440000000000003</c:v>
                </c:pt>
                <c:pt idx="228">
                  <c:v>2.3600000000000003</c:v>
                </c:pt>
                <c:pt idx="229">
                  <c:v>2.3759999999999999</c:v>
                </c:pt>
                <c:pt idx="230">
                  <c:v>2.3919999999999999</c:v>
                </c:pt>
                <c:pt idx="231">
                  <c:v>2.4079999999999999</c:v>
                </c:pt>
                <c:pt idx="232">
                  <c:v>2.4239999999999999</c:v>
                </c:pt>
                <c:pt idx="233">
                  <c:v>2.44</c:v>
                </c:pt>
                <c:pt idx="234">
                  <c:v>2.456</c:v>
                </c:pt>
                <c:pt idx="235">
                  <c:v>2.472</c:v>
                </c:pt>
                <c:pt idx="236">
                  <c:v>2.488</c:v>
                </c:pt>
                <c:pt idx="237">
                  <c:v>2.504</c:v>
                </c:pt>
                <c:pt idx="238">
                  <c:v>2.52</c:v>
                </c:pt>
                <c:pt idx="239">
                  <c:v>2.536</c:v>
                </c:pt>
                <c:pt idx="240">
                  <c:v>2.552</c:v>
                </c:pt>
                <c:pt idx="241">
                  <c:v>2.5680000000000001</c:v>
                </c:pt>
                <c:pt idx="242">
                  <c:v>2.5840000000000001</c:v>
                </c:pt>
                <c:pt idx="243">
                  <c:v>2.6</c:v>
                </c:pt>
                <c:pt idx="244">
                  <c:v>2.6159999999999997</c:v>
                </c:pt>
                <c:pt idx="245">
                  <c:v>2.6319999999999997</c:v>
                </c:pt>
                <c:pt idx="246">
                  <c:v>2.6480000000000001</c:v>
                </c:pt>
                <c:pt idx="247">
                  <c:v>2.6640000000000001</c:v>
                </c:pt>
                <c:pt idx="248">
                  <c:v>2.68</c:v>
                </c:pt>
                <c:pt idx="249">
                  <c:v>2.6960000000000002</c:v>
                </c:pt>
                <c:pt idx="250">
                  <c:v>2.7120000000000002</c:v>
                </c:pt>
                <c:pt idx="251">
                  <c:v>2.7279999999999998</c:v>
                </c:pt>
                <c:pt idx="252">
                  <c:v>2.7439999999999998</c:v>
                </c:pt>
                <c:pt idx="253">
                  <c:v>2.76</c:v>
                </c:pt>
                <c:pt idx="254">
                  <c:v>2.7759999999999998</c:v>
                </c:pt>
                <c:pt idx="255">
                  <c:v>2.7920000000000003</c:v>
                </c:pt>
                <c:pt idx="256">
                  <c:v>2.8080000000000003</c:v>
                </c:pt>
                <c:pt idx="257">
                  <c:v>2.8240000000000003</c:v>
                </c:pt>
                <c:pt idx="258">
                  <c:v>2.84</c:v>
                </c:pt>
                <c:pt idx="259">
                  <c:v>2.8559999999999999</c:v>
                </c:pt>
                <c:pt idx="260">
                  <c:v>2.8719999999999999</c:v>
                </c:pt>
                <c:pt idx="261">
                  <c:v>2.8879999999999999</c:v>
                </c:pt>
                <c:pt idx="262">
                  <c:v>2.9039999999999999</c:v>
                </c:pt>
                <c:pt idx="263">
                  <c:v>2.92</c:v>
                </c:pt>
                <c:pt idx="264">
                  <c:v>2.9359999999999999</c:v>
                </c:pt>
                <c:pt idx="265">
                  <c:v>2.9520000000000004</c:v>
                </c:pt>
                <c:pt idx="266">
                  <c:v>2.968</c:v>
                </c:pt>
                <c:pt idx="267">
                  <c:v>2.984</c:v>
                </c:pt>
                <c:pt idx="268">
                  <c:v>3</c:v>
                </c:pt>
                <c:pt idx="269">
                  <c:v>3.016</c:v>
                </c:pt>
                <c:pt idx="270">
                  <c:v>3.032</c:v>
                </c:pt>
                <c:pt idx="271">
                  <c:v>3.048</c:v>
                </c:pt>
                <c:pt idx="272">
                  <c:v>3.0640000000000001</c:v>
                </c:pt>
                <c:pt idx="273">
                  <c:v>3.0799999999999996</c:v>
                </c:pt>
                <c:pt idx="274">
                  <c:v>3.0959999999999996</c:v>
                </c:pt>
                <c:pt idx="275">
                  <c:v>3.1280000000000001</c:v>
                </c:pt>
                <c:pt idx="276">
                  <c:v>3.16</c:v>
                </c:pt>
                <c:pt idx="277">
                  <c:v>3.1920000000000002</c:v>
                </c:pt>
                <c:pt idx="278">
                  <c:v>3.2239999999999998</c:v>
                </c:pt>
                <c:pt idx="279">
                  <c:v>3.2560000000000002</c:v>
                </c:pt>
                <c:pt idx="280">
                  <c:v>3.2880000000000003</c:v>
                </c:pt>
                <c:pt idx="281">
                  <c:v>3.32</c:v>
                </c:pt>
                <c:pt idx="282">
                  <c:v>3.3519999999999999</c:v>
                </c:pt>
                <c:pt idx="283">
                  <c:v>3.3839999999999999</c:v>
                </c:pt>
                <c:pt idx="284">
                  <c:v>3.4160000000000004</c:v>
                </c:pt>
                <c:pt idx="285">
                  <c:v>3.448</c:v>
                </c:pt>
                <c:pt idx="286">
                  <c:v>3.48</c:v>
                </c:pt>
                <c:pt idx="287">
                  <c:v>3.512</c:v>
                </c:pt>
                <c:pt idx="288">
                  <c:v>3.544</c:v>
                </c:pt>
                <c:pt idx="289">
                  <c:v>3.5760000000000001</c:v>
                </c:pt>
                <c:pt idx="290">
                  <c:v>3.6080000000000001</c:v>
                </c:pt>
                <c:pt idx="291">
                  <c:v>3.64</c:v>
                </c:pt>
                <c:pt idx="292">
                  <c:v>3.6719999999999997</c:v>
                </c:pt>
                <c:pt idx="293">
                  <c:v>3.7039999999999997</c:v>
                </c:pt>
                <c:pt idx="294">
                  <c:v>3.7360000000000002</c:v>
                </c:pt>
                <c:pt idx="295">
                  <c:v>3.7680000000000002</c:v>
                </c:pt>
                <c:pt idx="296">
                  <c:v>3.8</c:v>
                </c:pt>
                <c:pt idx="297">
                  <c:v>3.8319999999999999</c:v>
                </c:pt>
                <c:pt idx="298">
                  <c:v>3.8639999999999999</c:v>
                </c:pt>
                <c:pt idx="299">
                  <c:v>3.8960000000000004</c:v>
                </c:pt>
                <c:pt idx="300">
                  <c:v>3.9279999999999999</c:v>
                </c:pt>
                <c:pt idx="301">
                  <c:v>3.96</c:v>
                </c:pt>
                <c:pt idx="302">
                  <c:v>3.992</c:v>
                </c:pt>
                <c:pt idx="303">
                  <c:v>4.024</c:v>
                </c:pt>
                <c:pt idx="304">
                  <c:v>4.056</c:v>
                </c:pt>
                <c:pt idx="305">
                  <c:v>4.0879999999999992</c:v>
                </c:pt>
                <c:pt idx="306">
                  <c:v>4.12</c:v>
                </c:pt>
                <c:pt idx="307">
                  <c:v>4.1520000000000001</c:v>
                </c:pt>
                <c:pt idx="308">
                  <c:v>4.1840000000000002</c:v>
                </c:pt>
                <c:pt idx="309">
                  <c:v>4.2160000000000002</c:v>
                </c:pt>
                <c:pt idx="310">
                  <c:v>4.2480000000000002</c:v>
                </c:pt>
                <c:pt idx="311">
                  <c:v>4.28</c:v>
                </c:pt>
                <c:pt idx="312">
                  <c:v>4.3120000000000003</c:v>
                </c:pt>
                <c:pt idx="313">
                  <c:v>4.3439999999999994</c:v>
                </c:pt>
                <c:pt idx="314">
                  <c:v>4.3759999999999994</c:v>
                </c:pt>
                <c:pt idx="315">
                  <c:v>4.4079999999999995</c:v>
                </c:pt>
                <c:pt idx="316">
                  <c:v>4.4400000000000004</c:v>
                </c:pt>
                <c:pt idx="317">
                  <c:v>4.4720000000000004</c:v>
                </c:pt>
                <c:pt idx="318">
                  <c:v>4.5040000000000004</c:v>
                </c:pt>
                <c:pt idx="319">
                  <c:v>4.5360000000000005</c:v>
                </c:pt>
                <c:pt idx="320">
                  <c:v>4.5679999999999996</c:v>
                </c:pt>
                <c:pt idx="321">
                  <c:v>4.5999999999999996</c:v>
                </c:pt>
                <c:pt idx="322">
                  <c:v>4.6319999999999997</c:v>
                </c:pt>
                <c:pt idx="323">
                  <c:v>4.6639999999999997</c:v>
                </c:pt>
                <c:pt idx="324">
                  <c:v>4.6959999999999997</c:v>
                </c:pt>
                <c:pt idx="325">
                  <c:v>4.7280000000000006</c:v>
                </c:pt>
                <c:pt idx="326">
                  <c:v>4.7600000000000007</c:v>
                </c:pt>
                <c:pt idx="327">
                  <c:v>4.7919999999999998</c:v>
                </c:pt>
                <c:pt idx="328">
                  <c:v>4.8239999999999998</c:v>
                </c:pt>
                <c:pt idx="329">
                  <c:v>4.8559999999999999</c:v>
                </c:pt>
                <c:pt idx="330">
                  <c:v>4.8879999999999999</c:v>
                </c:pt>
                <c:pt idx="331">
                  <c:v>4.92</c:v>
                </c:pt>
                <c:pt idx="332">
                  <c:v>4.952</c:v>
                </c:pt>
                <c:pt idx="333">
                  <c:v>4.984</c:v>
                </c:pt>
                <c:pt idx="334">
                  <c:v>5.016</c:v>
                </c:pt>
                <c:pt idx="335">
                  <c:v>5.048</c:v>
                </c:pt>
                <c:pt idx="336">
                  <c:v>5.08</c:v>
                </c:pt>
                <c:pt idx="337">
                  <c:v>5.1120000000000001</c:v>
                </c:pt>
                <c:pt idx="338">
                  <c:v>5.1440000000000001</c:v>
                </c:pt>
                <c:pt idx="339">
                  <c:v>5.1760000000000002</c:v>
                </c:pt>
                <c:pt idx="340">
                  <c:v>5.2080000000000002</c:v>
                </c:pt>
                <c:pt idx="341">
                  <c:v>5.24</c:v>
                </c:pt>
                <c:pt idx="342">
                  <c:v>5.2719999999999994</c:v>
                </c:pt>
                <c:pt idx="343">
                  <c:v>5.3039999999999994</c:v>
                </c:pt>
                <c:pt idx="344">
                  <c:v>5.3359999999999994</c:v>
                </c:pt>
                <c:pt idx="345">
                  <c:v>5.3680000000000003</c:v>
                </c:pt>
                <c:pt idx="346">
                  <c:v>5.4</c:v>
                </c:pt>
                <c:pt idx="347">
                  <c:v>5.4320000000000004</c:v>
                </c:pt>
                <c:pt idx="348">
                  <c:v>5.4640000000000004</c:v>
                </c:pt>
                <c:pt idx="349">
                  <c:v>5.4960000000000004</c:v>
                </c:pt>
                <c:pt idx="350">
                  <c:v>5.5279999999999996</c:v>
                </c:pt>
                <c:pt idx="351">
                  <c:v>5.56</c:v>
                </c:pt>
                <c:pt idx="352">
                  <c:v>5.5919999999999996</c:v>
                </c:pt>
                <c:pt idx="353">
                  <c:v>5.6239999999999997</c:v>
                </c:pt>
                <c:pt idx="354">
                  <c:v>5.6559999999999997</c:v>
                </c:pt>
                <c:pt idx="355">
                  <c:v>5.6880000000000006</c:v>
                </c:pt>
                <c:pt idx="356">
                  <c:v>5.7200000000000006</c:v>
                </c:pt>
                <c:pt idx="357">
                  <c:v>5.7519999999999998</c:v>
                </c:pt>
                <c:pt idx="358">
                  <c:v>5.7839999999999998</c:v>
                </c:pt>
                <c:pt idx="359">
                  <c:v>5.8159999999999998</c:v>
                </c:pt>
                <c:pt idx="360">
                  <c:v>5.8479999999999999</c:v>
                </c:pt>
                <c:pt idx="361">
                  <c:v>5.88</c:v>
                </c:pt>
                <c:pt idx="362">
                  <c:v>5.9119999999999999</c:v>
                </c:pt>
                <c:pt idx="363">
                  <c:v>5.944</c:v>
                </c:pt>
                <c:pt idx="364">
                  <c:v>5.976</c:v>
                </c:pt>
                <c:pt idx="365">
                  <c:v>6.008</c:v>
                </c:pt>
                <c:pt idx="366">
                  <c:v>6.04</c:v>
                </c:pt>
                <c:pt idx="367">
                  <c:v>6.0720000000000001</c:v>
                </c:pt>
                <c:pt idx="368">
                  <c:v>6.1040000000000001</c:v>
                </c:pt>
                <c:pt idx="369">
                  <c:v>6.1360000000000001</c:v>
                </c:pt>
                <c:pt idx="370">
                  <c:v>6.1680000000000001</c:v>
                </c:pt>
                <c:pt idx="371">
                  <c:v>6.2</c:v>
                </c:pt>
                <c:pt idx="372">
                  <c:v>6.2319999999999993</c:v>
                </c:pt>
                <c:pt idx="373">
                  <c:v>6.2639999999999993</c:v>
                </c:pt>
                <c:pt idx="374">
                  <c:v>6.2960000000000003</c:v>
                </c:pt>
                <c:pt idx="375">
                  <c:v>6.36</c:v>
                </c:pt>
                <c:pt idx="376">
                  <c:v>6.4240000000000004</c:v>
                </c:pt>
                <c:pt idx="377">
                  <c:v>6.4879999999999995</c:v>
                </c:pt>
                <c:pt idx="378">
                  <c:v>6.5519999999999996</c:v>
                </c:pt>
                <c:pt idx="379">
                  <c:v>6.6160000000000005</c:v>
                </c:pt>
                <c:pt idx="380">
                  <c:v>6.6800000000000006</c:v>
                </c:pt>
                <c:pt idx="381">
                  <c:v>6.7439999999999998</c:v>
                </c:pt>
                <c:pt idx="382">
                  <c:v>6.8079999999999998</c:v>
                </c:pt>
                <c:pt idx="383">
                  <c:v>6.8719999999999999</c:v>
                </c:pt>
                <c:pt idx="384">
                  <c:v>6.9359999999999999</c:v>
                </c:pt>
                <c:pt idx="385">
                  <c:v>7</c:v>
                </c:pt>
                <c:pt idx="386">
                  <c:v>7.0640000000000001</c:v>
                </c:pt>
                <c:pt idx="387">
                  <c:v>7.1280000000000001</c:v>
                </c:pt>
                <c:pt idx="388">
                  <c:v>7.1919999999999993</c:v>
                </c:pt>
                <c:pt idx="389">
                  <c:v>7.2560000000000002</c:v>
                </c:pt>
                <c:pt idx="390">
                  <c:v>7.32</c:v>
                </c:pt>
                <c:pt idx="391">
                  <c:v>7.3840000000000003</c:v>
                </c:pt>
                <c:pt idx="392">
                  <c:v>7.4479999999999995</c:v>
                </c:pt>
                <c:pt idx="393">
                  <c:v>7.5119999999999996</c:v>
                </c:pt>
                <c:pt idx="394">
                  <c:v>7.5760000000000005</c:v>
                </c:pt>
                <c:pt idx="395">
                  <c:v>7.64</c:v>
                </c:pt>
                <c:pt idx="396">
                  <c:v>7.7039999999999997</c:v>
                </c:pt>
                <c:pt idx="397">
                  <c:v>7.7679999999999998</c:v>
                </c:pt>
                <c:pt idx="398">
                  <c:v>7.8320000000000007</c:v>
                </c:pt>
                <c:pt idx="399">
                  <c:v>7.8959999999999999</c:v>
                </c:pt>
                <c:pt idx="400">
                  <c:v>7.96</c:v>
                </c:pt>
                <c:pt idx="401">
                  <c:v>8.0239999999999991</c:v>
                </c:pt>
                <c:pt idx="402">
                  <c:v>8.0879999999999992</c:v>
                </c:pt>
                <c:pt idx="403">
                  <c:v>8.1519999999999992</c:v>
                </c:pt>
                <c:pt idx="404">
                  <c:v>8.2159999999999993</c:v>
                </c:pt>
                <c:pt idx="405">
                  <c:v>8.2799999999999994</c:v>
                </c:pt>
                <c:pt idx="406">
                  <c:v>8.3440000000000012</c:v>
                </c:pt>
                <c:pt idx="407">
                  <c:v>8.4080000000000013</c:v>
                </c:pt>
                <c:pt idx="408">
                  <c:v>8.4719999999999995</c:v>
                </c:pt>
                <c:pt idx="409">
                  <c:v>8.5359999999999996</c:v>
                </c:pt>
                <c:pt idx="410">
                  <c:v>8.6</c:v>
                </c:pt>
                <c:pt idx="411">
                  <c:v>8.6639999999999997</c:v>
                </c:pt>
                <c:pt idx="412">
                  <c:v>8.7279999999999998</c:v>
                </c:pt>
                <c:pt idx="413">
                  <c:v>8.7919999999999998</c:v>
                </c:pt>
                <c:pt idx="414">
                  <c:v>8.8559999999999999</c:v>
                </c:pt>
                <c:pt idx="415">
                  <c:v>8.9200000000000017</c:v>
                </c:pt>
                <c:pt idx="416">
                  <c:v>8.984</c:v>
                </c:pt>
                <c:pt idx="417">
                  <c:v>9.048</c:v>
                </c:pt>
                <c:pt idx="418">
                  <c:v>9.1120000000000001</c:v>
                </c:pt>
                <c:pt idx="419">
                  <c:v>9.1760000000000002</c:v>
                </c:pt>
                <c:pt idx="420">
                  <c:v>9.24</c:v>
                </c:pt>
                <c:pt idx="421">
                  <c:v>9.3040000000000003</c:v>
                </c:pt>
                <c:pt idx="422">
                  <c:v>9.3680000000000003</c:v>
                </c:pt>
                <c:pt idx="423">
                  <c:v>9.4319999999999986</c:v>
                </c:pt>
                <c:pt idx="424">
                  <c:v>9.4959999999999987</c:v>
                </c:pt>
                <c:pt idx="425">
                  <c:v>9.56</c:v>
                </c:pt>
                <c:pt idx="426">
                  <c:v>9.6240000000000006</c:v>
                </c:pt>
                <c:pt idx="427">
                  <c:v>9.6880000000000006</c:v>
                </c:pt>
                <c:pt idx="428">
                  <c:v>9.7520000000000007</c:v>
                </c:pt>
                <c:pt idx="429">
                  <c:v>9.8160000000000007</c:v>
                </c:pt>
                <c:pt idx="430">
                  <c:v>9.879999999999999</c:v>
                </c:pt>
                <c:pt idx="431">
                  <c:v>9.9439999999999991</c:v>
                </c:pt>
                <c:pt idx="432">
                  <c:v>10.007999999999999</c:v>
                </c:pt>
                <c:pt idx="433">
                  <c:v>10.071999999999999</c:v>
                </c:pt>
                <c:pt idx="434">
                  <c:v>10.135999999999999</c:v>
                </c:pt>
                <c:pt idx="435">
                  <c:v>10.200000000000001</c:v>
                </c:pt>
                <c:pt idx="436">
                  <c:v>10.264000000000001</c:v>
                </c:pt>
                <c:pt idx="437">
                  <c:v>10.328000000000001</c:v>
                </c:pt>
                <c:pt idx="438">
                  <c:v>10.391999999999999</c:v>
                </c:pt>
                <c:pt idx="439">
                  <c:v>10.456</c:v>
                </c:pt>
                <c:pt idx="440">
                  <c:v>10.52</c:v>
                </c:pt>
                <c:pt idx="441">
                  <c:v>10.584</c:v>
                </c:pt>
                <c:pt idx="442">
                  <c:v>10.648</c:v>
                </c:pt>
                <c:pt idx="443">
                  <c:v>10.712</c:v>
                </c:pt>
                <c:pt idx="444">
                  <c:v>10.776000000000002</c:v>
                </c:pt>
                <c:pt idx="445">
                  <c:v>10.84</c:v>
                </c:pt>
                <c:pt idx="446">
                  <c:v>10.904</c:v>
                </c:pt>
                <c:pt idx="447">
                  <c:v>10.968</c:v>
                </c:pt>
                <c:pt idx="448">
                  <c:v>11.032</c:v>
                </c:pt>
                <c:pt idx="449">
                  <c:v>11.096</c:v>
                </c:pt>
                <c:pt idx="450">
                  <c:v>11.16</c:v>
                </c:pt>
                <c:pt idx="451">
                  <c:v>11.224</c:v>
                </c:pt>
                <c:pt idx="452">
                  <c:v>11.288</c:v>
                </c:pt>
                <c:pt idx="453">
                  <c:v>11.351999999999999</c:v>
                </c:pt>
                <c:pt idx="454">
                  <c:v>11.416</c:v>
                </c:pt>
                <c:pt idx="455">
                  <c:v>11.48</c:v>
                </c:pt>
                <c:pt idx="456">
                  <c:v>11.544</c:v>
                </c:pt>
                <c:pt idx="457">
                  <c:v>11.608000000000001</c:v>
                </c:pt>
                <c:pt idx="458">
                  <c:v>11.672000000000001</c:v>
                </c:pt>
                <c:pt idx="459">
                  <c:v>11.736000000000001</c:v>
                </c:pt>
                <c:pt idx="460">
                  <c:v>11.799999999999999</c:v>
                </c:pt>
                <c:pt idx="461">
                  <c:v>11.863999999999999</c:v>
                </c:pt>
                <c:pt idx="462">
                  <c:v>11.927999999999999</c:v>
                </c:pt>
                <c:pt idx="463">
                  <c:v>11.991999999999999</c:v>
                </c:pt>
                <c:pt idx="464">
                  <c:v>12.056000000000001</c:v>
                </c:pt>
                <c:pt idx="465">
                  <c:v>12.120000000000001</c:v>
                </c:pt>
                <c:pt idx="466">
                  <c:v>12.184000000000001</c:v>
                </c:pt>
                <c:pt idx="467">
                  <c:v>12.247999999999999</c:v>
                </c:pt>
                <c:pt idx="468">
                  <c:v>12.311999999999999</c:v>
                </c:pt>
                <c:pt idx="469">
                  <c:v>12.375999999999999</c:v>
                </c:pt>
                <c:pt idx="470">
                  <c:v>12.44</c:v>
                </c:pt>
                <c:pt idx="471">
                  <c:v>12.504</c:v>
                </c:pt>
                <c:pt idx="472">
                  <c:v>12.568</c:v>
                </c:pt>
                <c:pt idx="473">
                  <c:v>12.632000000000001</c:v>
                </c:pt>
                <c:pt idx="474">
                  <c:v>12.696000000000002</c:v>
                </c:pt>
                <c:pt idx="475">
                  <c:v>12.824</c:v>
                </c:pt>
                <c:pt idx="476">
                  <c:v>12.952</c:v>
                </c:pt>
                <c:pt idx="477">
                  <c:v>13.08</c:v>
                </c:pt>
                <c:pt idx="478">
                  <c:v>13.207999999999998</c:v>
                </c:pt>
                <c:pt idx="479">
                  <c:v>13.336</c:v>
                </c:pt>
                <c:pt idx="480">
                  <c:v>13.464</c:v>
                </c:pt>
                <c:pt idx="481">
                  <c:v>13.592000000000001</c:v>
                </c:pt>
                <c:pt idx="482">
                  <c:v>13.719999999999999</c:v>
                </c:pt>
                <c:pt idx="483">
                  <c:v>13.847999999999999</c:v>
                </c:pt>
                <c:pt idx="484">
                  <c:v>13.976000000000001</c:v>
                </c:pt>
                <c:pt idx="485">
                  <c:v>14.104000000000001</c:v>
                </c:pt>
                <c:pt idx="486">
                  <c:v>14.231999999999999</c:v>
                </c:pt>
                <c:pt idx="487">
                  <c:v>14.36</c:v>
                </c:pt>
                <c:pt idx="488">
                  <c:v>14.488</c:v>
                </c:pt>
                <c:pt idx="489">
                  <c:v>14.616</c:v>
                </c:pt>
                <c:pt idx="490">
                  <c:v>14.744</c:v>
                </c:pt>
                <c:pt idx="491">
                  <c:v>14.872</c:v>
                </c:pt>
                <c:pt idx="492">
                  <c:v>15</c:v>
                </c:pt>
                <c:pt idx="493">
                  <c:v>15.128</c:v>
                </c:pt>
                <c:pt idx="494">
                  <c:v>15.256</c:v>
                </c:pt>
                <c:pt idx="495">
                  <c:v>15.384</c:v>
                </c:pt>
                <c:pt idx="496">
                  <c:v>15.512</c:v>
                </c:pt>
                <c:pt idx="497">
                  <c:v>15.64</c:v>
                </c:pt>
                <c:pt idx="498">
                  <c:v>15.768000000000001</c:v>
                </c:pt>
                <c:pt idx="499">
                  <c:v>15.896000000000001</c:v>
                </c:pt>
                <c:pt idx="500">
                  <c:v>16.024000000000001</c:v>
                </c:pt>
                <c:pt idx="501">
                  <c:v>16.152000000000001</c:v>
                </c:pt>
                <c:pt idx="502">
                  <c:v>16.279999999999998</c:v>
                </c:pt>
                <c:pt idx="503">
                  <c:v>16.407999999999998</c:v>
                </c:pt>
                <c:pt idx="504">
                  <c:v>16.535999999999998</c:v>
                </c:pt>
                <c:pt idx="505">
                  <c:v>16.664000000000001</c:v>
                </c:pt>
                <c:pt idx="506">
                  <c:v>16.792000000000002</c:v>
                </c:pt>
                <c:pt idx="507">
                  <c:v>16.920000000000002</c:v>
                </c:pt>
                <c:pt idx="508">
                  <c:v>17.048000000000002</c:v>
                </c:pt>
                <c:pt idx="509">
                  <c:v>17.176000000000002</c:v>
                </c:pt>
                <c:pt idx="510">
                  <c:v>17.303999999999998</c:v>
                </c:pt>
                <c:pt idx="511">
                  <c:v>17.431999999999999</c:v>
                </c:pt>
                <c:pt idx="512">
                  <c:v>17.559999999999999</c:v>
                </c:pt>
                <c:pt idx="513">
                  <c:v>17.687999999999999</c:v>
                </c:pt>
                <c:pt idx="514">
                  <c:v>17.815999999999999</c:v>
                </c:pt>
                <c:pt idx="515">
                  <c:v>17.944000000000003</c:v>
                </c:pt>
                <c:pt idx="516">
                  <c:v>18.072000000000003</c:v>
                </c:pt>
                <c:pt idx="517">
                  <c:v>18.2</c:v>
                </c:pt>
                <c:pt idx="518">
                  <c:v>18.327999999999999</c:v>
                </c:pt>
                <c:pt idx="519">
                  <c:v>18.456</c:v>
                </c:pt>
                <c:pt idx="520">
                  <c:v>18.584</c:v>
                </c:pt>
                <c:pt idx="521">
                  <c:v>18.712</c:v>
                </c:pt>
                <c:pt idx="522">
                  <c:v>18.84</c:v>
                </c:pt>
                <c:pt idx="523">
                  <c:v>18.968</c:v>
                </c:pt>
                <c:pt idx="524">
                  <c:v>19.096</c:v>
                </c:pt>
                <c:pt idx="525">
                  <c:v>19.224</c:v>
                </c:pt>
                <c:pt idx="526">
                  <c:v>19.352</c:v>
                </c:pt>
                <c:pt idx="527">
                  <c:v>19.48</c:v>
                </c:pt>
                <c:pt idx="528">
                  <c:v>19.608000000000001</c:v>
                </c:pt>
                <c:pt idx="529">
                  <c:v>19.736000000000001</c:v>
                </c:pt>
                <c:pt idx="530">
                  <c:v>19.864000000000001</c:v>
                </c:pt>
                <c:pt idx="531">
                  <c:v>19.992000000000001</c:v>
                </c:pt>
              </c:numCache>
            </c:numRef>
          </c:xVal>
          <c:yVal>
            <c:numRef>
              <c:f>'совмещенные петли'!$F$224:$F$755</c:f>
              <c:numCache>
                <c:formatCode>0.00E+00</c:formatCode>
                <c:ptCount val="532"/>
                <c:pt idx="0">
                  <c:v>99.662715581594853</c:v>
                </c:pt>
                <c:pt idx="1">
                  <c:v>99.365988198504411</c:v>
                </c:pt>
                <c:pt idx="2">
                  <c:v>99.07205358946274</c:v>
                </c:pt>
                <c:pt idx="3">
                  <c:v>98.780877907613061</c:v>
                </c:pt>
                <c:pt idx="4">
                  <c:v>98.492430119072793</c:v>
                </c:pt>
                <c:pt idx="5">
                  <c:v>98.206672740574447</c:v>
                </c:pt>
                <c:pt idx="6">
                  <c:v>97.923571004914635</c:v>
                </c:pt>
                <c:pt idx="7">
                  <c:v>97.643092519247929</c:v>
                </c:pt>
                <c:pt idx="8">
                  <c:v>97.365202373957629</c:v>
                </c:pt>
                <c:pt idx="9">
                  <c:v>97.089866964335016</c:v>
                </c:pt>
                <c:pt idx="10">
                  <c:v>96.817052906333714</c:v>
                </c:pt>
                <c:pt idx="11">
                  <c:v>96.546726270309506</c:v>
                </c:pt>
                <c:pt idx="12">
                  <c:v>96.278856701125164</c:v>
                </c:pt>
                <c:pt idx="13">
                  <c:v>96.013406438264809</c:v>
                </c:pt>
                <c:pt idx="14">
                  <c:v>95.750347032943651</c:v>
                </c:pt>
                <c:pt idx="15">
                  <c:v>95.489645646577372</c:v>
                </c:pt>
                <c:pt idx="16">
                  <c:v>95.231268632898335</c:v>
                </c:pt>
                <c:pt idx="17">
                  <c:v>94.975185488595756</c:v>
                </c:pt>
                <c:pt idx="18">
                  <c:v>94.721363352514686</c:v>
                </c:pt>
                <c:pt idx="19">
                  <c:v>94.469771898132976</c:v>
                </c:pt>
                <c:pt idx="20">
                  <c:v>94.22038037938637</c:v>
                </c:pt>
                <c:pt idx="21">
                  <c:v>93.973157364215268</c:v>
                </c:pt>
                <c:pt idx="22">
                  <c:v>93.728072914246553</c:v>
                </c:pt>
                <c:pt idx="23">
                  <c:v>93.485097685247553</c:v>
                </c:pt>
                <c:pt idx="24">
                  <c:v>93.244200359397354</c:v>
                </c:pt>
                <c:pt idx="25">
                  <c:v>93.005352788358948</c:v>
                </c:pt>
                <c:pt idx="26">
                  <c:v>92.768524635439519</c:v>
                </c:pt>
                <c:pt idx="27">
                  <c:v>92.533689563198749</c:v>
                </c:pt>
                <c:pt idx="28">
                  <c:v>92.300817377078275</c:v>
                </c:pt>
                <c:pt idx="29">
                  <c:v>92.069880402581816</c:v>
                </c:pt>
                <c:pt idx="30">
                  <c:v>91.840850934371744</c:v>
                </c:pt>
                <c:pt idx="31">
                  <c:v>91.613702507654907</c:v>
                </c:pt>
                <c:pt idx="32">
                  <c:v>91.388405581378279</c:v>
                </c:pt>
                <c:pt idx="33">
                  <c:v>91.164936206427171</c:v>
                </c:pt>
                <c:pt idx="34">
                  <c:v>90.943268413774732</c:v>
                </c:pt>
                <c:pt idx="35">
                  <c:v>90.723373515691222</c:v>
                </c:pt>
                <c:pt idx="36">
                  <c:v>90.505228142868006</c:v>
                </c:pt>
                <c:pt idx="37">
                  <c:v>90.288807789748631</c:v>
                </c:pt>
                <c:pt idx="38">
                  <c:v>90.074086438078652</c:v>
                </c:pt>
                <c:pt idx="39">
                  <c:v>89.861040199173772</c:v>
                </c:pt>
                <c:pt idx="40">
                  <c:v>89.649645649775906</c:v>
                </c:pt>
                <c:pt idx="41">
                  <c:v>89.439878089601606</c:v>
                </c:pt>
                <c:pt idx="42">
                  <c:v>89.231715086888187</c:v>
                </c:pt>
                <c:pt idx="43">
                  <c:v>89.025134353309213</c:v>
                </c:pt>
                <c:pt idx="44">
                  <c:v>88.820112406348173</c:v>
                </c:pt>
                <c:pt idx="45">
                  <c:v>88.616626504814818</c:v>
                </c:pt>
                <c:pt idx="46">
                  <c:v>88.41465700914614</c:v>
                </c:pt>
                <c:pt idx="47">
                  <c:v>88.214182040703278</c:v>
                </c:pt>
                <c:pt idx="48">
                  <c:v>88.015179965565522</c:v>
                </c:pt>
                <c:pt idx="49">
                  <c:v>87.81763044675651</c:v>
                </c:pt>
                <c:pt idx="50">
                  <c:v>87.621513366308079</c:v>
                </c:pt>
                <c:pt idx="51">
                  <c:v>87.426809360585537</c:v>
                </c:pt>
                <c:pt idx="52">
                  <c:v>87.233498644835535</c:v>
                </c:pt>
                <c:pt idx="53">
                  <c:v>87.04156173157503</c:v>
                </c:pt>
                <c:pt idx="54">
                  <c:v>86.850978824884052</c:v>
                </c:pt>
                <c:pt idx="55">
                  <c:v>86.661734364583126</c:v>
                </c:pt>
                <c:pt idx="56">
                  <c:v>86.473808611144577</c:v>
                </c:pt>
                <c:pt idx="57">
                  <c:v>86.287184238093843</c:v>
                </c:pt>
                <c:pt idx="58">
                  <c:v>86.101843508364496</c:v>
                </c:pt>
                <c:pt idx="59">
                  <c:v>85.917769430995989</c:v>
                </c:pt>
                <c:pt idx="60">
                  <c:v>85.734945771751029</c:v>
                </c:pt>
                <c:pt idx="61">
                  <c:v>85.55335517169847</c:v>
                </c:pt>
                <c:pt idx="62">
                  <c:v>85.37298312192631</c:v>
                </c:pt>
                <c:pt idx="63">
                  <c:v>85.193812734861311</c:v>
                </c:pt>
                <c:pt idx="64">
                  <c:v>85.01583022813162</c:v>
                </c:pt>
                <c:pt idx="65">
                  <c:v>84.839018208624552</c:v>
                </c:pt>
                <c:pt idx="66">
                  <c:v>84.663362495959831</c:v>
                </c:pt>
                <c:pt idx="67">
                  <c:v>84.488849336388995</c:v>
                </c:pt>
                <c:pt idx="68">
                  <c:v>84.315464450723098</c:v>
                </c:pt>
                <c:pt idx="69">
                  <c:v>84.143193810848899</c:v>
                </c:pt>
                <c:pt idx="70">
                  <c:v>83.972024107857791</c:v>
                </c:pt>
                <c:pt idx="71">
                  <c:v>83.801941022872725</c:v>
                </c:pt>
                <c:pt idx="72">
                  <c:v>83.632932540165072</c:v>
                </c:pt>
                <c:pt idx="73">
                  <c:v>83.464986338017994</c:v>
                </c:pt>
                <c:pt idx="74">
                  <c:v>83.298088539803771</c:v>
                </c:pt>
                <c:pt idx="75">
                  <c:v>82.956879872424608</c:v>
                </c:pt>
                <c:pt idx="76">
                  <c:v>82.62028565722099</c:v>
                </c:pt>
                <c:pt idx="77">
                  <c:v>82.288191687106618</c:v>
                </c:pt>
                <c:pt idx="78">
                  <c:v>81.960480329662147</c:v>
                </c:pt>
                <c:pt idx="79">
                  <c:v>81.637042440552833</c:v>
                </c:pt>
                <c:pt idx="80">
                  <c:v>81.317771009869347</c:v>
                </c:pt>
                <c:pt idx="81">
                  <c:v>81.002566687642613</c:v>
                </c:pt>
                <c:pt idx="82">
                  <c:v>80.691333607653107</c:v>
                </c:pt>
                <c:pt idx="83">
                  <c:v>80.383980435323792</c:v>
                </c:pt>
                <c:pt idx="84">
                  <c:v>80.080419618471694</c:v>
                </c:pt>
                <c:pt idx="85">
                  <c:v>79.780567959656594</c:v>
                </c:pt>
                <c:pt idx="86">
                  <c:v>79.484346228022773</c:v>
                </c:pt>
                <c:pt idx="87">
                  <c:v>79.191677736116034</c:v>
                </c:pt>
                <c:pt idx="88">
                  <c:v>78.902490176975519</c:v>
                </c:pt>
                <c:pt idx="89">
                  <c:v>78.616713970680436</c:v>
                </c:pt>
                <c:pt idx="90">
                  <c:v>78.334282448915005</c:v>
                </c:pt>
                <c:pt idx="91">
                  <c:v>78.055131905442252</c:v>
                </c:pt>
                <c:pt idx="92">
                  <c:v>77.779201122101384</c:v>
                </c:pt>
                <c:pt idx="93">
                  <c:v>77.506432212801158</c:v>
                </c:pt>
                <c:pt idx="94">
                  <c:v>77.236767650381452</c:v>
                </c:pt>
                <c:pt idx="95">
                  <c:v>76.97015374656246</c:v>
                </c:pt>
                <c:pt idx="96">
                  <c:v>76.706539330932699</c:v>
                </c:pt>
                <c:pt idx="97">
                  <c:v>76.445874178160025</c:v>
                </c:pt>
                <c:pt idx="98">
                  <c:v>76.188110342900558</c:v>
                </c:pt>
                <c:pt idx="99">
                  <c:v>75.933201722587555</c:v>
                </c:pt>
                <c:pt idx="100">
                  <c:v>75.681103615088787</c:v>
                </c:pt>
                <c:pt idx="101">
                  <c:v>75.43177232818833</c:v>
                </c:pt>
                <c:pt idx="102">
                  <c:v>75.185168316716769</c:v>
                </c:pt>
                <c:pt idx="103">
                  <c:v>74.941250472591008</c:v>
                </c:pt>
                <c:pt idx="104">
                  <c:v>74.699980300570076</c:v>
                </c:pt>
                <c:pt idx="105">
                  <c:v>74.461320720758067</c:v>
                </c:pt>
                <c:pt idx="106">
                  <c:v>74.225234033634393</c:v>
                </c:pt>
                <c:pt idx="107">
                  <c:v>73.991686241739131</c:v>
                </c:pt>
                <c:pt idx="108">
                  <c:v>73.76064312551506</c:v>
                </c:pt>
                <c:pt idx="109">
                  <c:v>73.532071398653599</c:v>
                </c:pt>
                <c:pt idx="110">
                  <c:v>73.305939158077834</c:v>
                </c:pt>
                <c:pt idx="111">
                  <c:v>73.082214879075579</c:v>
                </c:pt>
                <c:pt idx="112">
                  <c:v>72.860867660609046</c:v>
                </c:pt>
                <c:pt idx="113">
                  <c:v>72.641868932946579</c:v>
                </c:pt>
                <c:pt idx="114">
                  <c:v>72.425189228964143</c:v>
                </c:pt>
                <c:pt idx="115">
                  <c:v>72.210799848162424</c:v>
                </c:pt>
                <c:pt idx="116">
                  <c:v>71.998673558607067</c:v>
                </c:pt>
                <c:pt idx="117">
                  <c:v>71.788783746905438</c:v>
                </c:pt>
                <c:pt idx="118">
                  <c:v>71.581103404689301</c:v>
                </c:pt>
                <c:pt idx="119">
                  <c:v>71.375607292817861</c:v>
                </c:pt>
                <c:pt idx="120">
                  <c:v>71.17227000656419</c:v>
                </c:pt>
                <c:pt idx="121">
                  <c:v>70.971067391522695</c:v>
                </c:pt>
                <c:pt idx="122">
                  <c:v>70.771973308681368</c:v>
                </c:pt>
                <c:pt idx="123">
                  <c:v>70.574965083352012</c:v>
                </c:pt>
                <c:pt idx="124">
                  <c:v>70.380019653013463</c:v>
                </c:pt>
                <c:pt idx="125">
                  <c:v>70.187114371721194</c:v>
                </c:pt>
                <c:pt idx="126">
                  <c:v>69.996224792279307</c:v>
                </c:pt>
                <c:pt idx="127">
                  <c:v>69.807330311454947</c:v>
                </c:pt>
                <c:pt idx="128">
                  <c:v>69.620409041626758</c:v>
                </c:pt>
                <c:pt idx="129">
                  <c:v>69.435437931774459</c:v>
                </c:pt>
                <c:pt idx="130">
                  <c:v>69.252397029447238</c:v>
                </c:pt>
                <c:pt idx="131">
                  <c:v>69.071265728036892</c:v>
                </c:pt>
                <c:pt idx="132">
                  <c:v>68.892022273445932</c:v>
                </c:pt>
                <c:pt idx="133">
                  <c:v>68.71464679691843</c:v>
                </c:pt>
                <c:pt idx="134">
                  <c:v>68.53912036662328</c:v>
                </c:pt>
                <c:pt idx="135">
                  <c:v>68.365421291194863</c:v>
                </c:pt>
                <c:pt idx="136">
                  <c:v>68.193530516492018</c:v>
                </c:pt>
                <c:pt idx="137">
                  <c:v>68.023430485051392</c:v>
                </c:pt>
                <c:pt idx="138">
                  <c:v>67.855099754475646</c:v>
                </c:pt>
                <c:pt idx="139">
                  <c:v>67.688520128533668</c:v>
                </c:pt>
                <c:pt idx="140">
                  <c:v>67.523674241673717</c:v>
                </c:pt>
                <c:pt idx="141">
                  <c:v>67.360543516340542</c:v>
                </c:pt>
                <c:pt idx="142">
                  <c:v>67.199107630308902</c:v>
                </c:pt>
                <c:pt idx="143">
                  <c:v>67.039351128699309</c:v>
                </c:pt>
                <c:pt idx="144">
                  <c:v>66.881254571556056</c:v>
                </c:pt>
                <c:pt idx="145">
                  <c:v>66.724801038366266</c:v>
                </c:pt>
                <c:pt idx="146">
                  <c:v>66.56997401398273</c:v>
                </c:pt>
                <c:pt idx="147">
                  <c:v>66.416754801717019</c:v>
                </c:pt>
                <c:pt idx="148">
                  <c:v>66.265127018747719</c:v>
                </c:pt>
                <c:pt idx="149">
                  <c:v>66.115073922992821</c:v>
                </c:pt>
                <c:pt idx="150">
                  <c:v>65.966578501265886</c:v>
                </c:pt>
                <c:pt idx="151">
                  <c:v>65.819624975878114</c:v>
                </c:pt>
                <c:pt idx="152">
                  <c:v>65.674196334609576</c:v>
                </c:pt>
                <c:pt idx="153">
                  <c:v>65.530277135413257</c:v>
                </c:pt>
                <c:pt idx="154">
                  <c:v>65.387850358659335</c:v>
                </c:pt>
                <c:pt idx="155">
                  <c:v>65.246900845642642</c:v>
                </c:pt>
                <c:pt idx="156">
                  <c:v>65.107412969388605</c:v>
                </c:pt>
                <c:pt idx="157">
                  <c:v>64.969370859464192</c:v>
                </c:pt>
                <c:pt idx="158">
                  <c:v>64.832759816099653</c:v>
                </c:pt>
                <c:pt idx="159">
                  <c:v>64.697563945962315</c:v>
                </c:pt>
                <c:pt idx="160">
                  <c:v>64.563768260692783</c:v>
                </c:pt>
                <c:pt idx="161">
                  <c:v>64.431358659000395</c:v>
                </c:pt>
                <c:pt idx="162">
                  <c:v>64.300319458461615</c:v>
                </c:pt>
                <c:pt idx="163">
                  <c:v>64.170636799829808</c:v>
                </c:pt>
                <c:pt idx="164">
                  <c:v>64.042295487402143</c:v>
                </c:pt>
                <c:pt idx="165">
                  <c:v>63.91528156749888</c:v>
                </c:pt>
                <c:pt idx="166">
                  <c:v>63.789581341259662</c:v>
                </c:pt>
                <c:pt idx="167">
                  <c:v>63.665180047183576</c:v>
                </c:pt>
                <c:pt idx="168">
                  <c:v>63.542063914918828</c:v>
                </c:pt>
                <c:pt idx="169">
                  <c:v>63.420220078674866</c:v>
                </c:pt>
                <c:pt idx="170">
                  <c:v>63.299634050312321</c:v>
                </c:pt>
                <c:pt idx="171">
                  <c:v>63.180292886154831</c:v>
                </c:pt>
                <c:pt idx="172">
                  <c:v>63.062183000916008</c:v>
                </c:pt>
                <c:pt idx="173">
                  <c:v>62.945290702096415</c:v>
                </c:pt>
                <c:pt idx="174">
                  <c:v>62.829603877428646</c:v>
                </c:pt>
                <c:pt idx="175">
                  <c:v>62.595343984662428</c:v>
                </c:pt>
                <c:pt idx="176">
                  <c:v>62.366041006397261</c:v>
                </c:pt>
                <c:pt idx="177">
                  <c:v>62.141581262091961</c:v>
                </c:pt>
                <c:pt idx="178">
                  <c:v>61.921851686757783</c:v>
                </c:pt>
                <c:pt idx="179">
                  <c:v>61.706742707797474</c:v>
                </c:pt>
                <c:pt idx="180">
                  <c:v>61.496147271568198</c:v>
                </c:pt>
                <c:pt idx="181">
                  <c:v>61.289961663096186</c:v>
                </c:pt>
                <c:pt idx="182">
                  <c:v>61.088084881907712</c:v>
                </c:pt>
                <c:pt idx="183">
                  <c:v>60.890418708800269</c:v>
                </c:pt>
                <c:pt idx="184">
                  <c:v>60.696869809936253</c:v>
                </c:pt>
                <c:pt idx="185">
                  <c:v>60.507336561234872</c:v>
                </c:pt>
                <c:pt idx="186">
                  <c:v>60.321735189347528</c:v>
                </c:pt>
                <c:pt idx="187">
                  <c:v>60.1399758955599</c:v>
                </c:pt>
                <c:pt idx="188">
                  <c:v>59.961971852174628</c:v>
                </c:pt>
                <c:pt idx="189">
                  <c:v>59.787598618963436</c:v>
                </c:pt>
                <c:pt idx="190">
                  <c:v>59.616878865494606</c:v>
                </c:pt>
                <c:pt idx="191">
                  <c:v>59.449652447050603</c:v>
                </c:pt>
                <c:pt idx="192">
                  <c:v>59.285855645034367</c:v>
                </c:pt>
                <c:pt idx="193">
                  <c:v>59.125415710422764</c:v>
                </c:pt>
                <c:pt idx="194">
                  <c:v>58.96825877031916</c:v>
                </c:pt>
                <c:pt idx="195">
                  <c:v>58.814312455436912</c:v>
                </c:pt>
                <c:pt idx="196">
                  <c:v>58.663507428247897</c:v>
                </c:pt>
                <c:pt idx="197">
                  <c:v>58.515775916035842</c:v>
                </c:pt>
                <c:pt idx="198">
                  <c:v>58.37103675597394</c:v>
                </c:pt>
                <c:pt idx="199">
                  <c:v>58.229260282098359</c:v>
                </c:pt>
                <c:pt idx="200">
                  <c:v>58.090359976415854</c:v>
                </c:pt>
                <c:pt idx="201">
                  <c:v>57.954276064217495</c:v>
                </c:pt>
                <c:pt idx="202">
                  <c:v>57.820949863080962</c:v>
                </c:pt>
                <c:pt idx="203">
                  <c:v>57.690322438327748</c:v>
                </c:pt>
                <c:pt idx="204">
                  <c:v>57.562337301330665</c:v>
                </c:pt>
                <c:pt idx="205">
                  <c:v>57.436939051680596</c:v>
                </c:pt>
                <c:pt idx="206">
                  <c:v>57.314072852542914</c:v>
                </c:pt>
                <c:pt idx="207">
                  <c:v>57.193710219315562</c:v>
                </c:pt>
                <c:pt idx="208">
                  <c:v>57.07573951841043</c:v>
                </c:pt>
                <c:pt idx="209">
                  <c:v>56.960153422908093</c:v>
                </c:pt>
                <c:pt idx="210">
                  <c:v>56.846904983970497</c:v>
                </c:pt>
                <c:pt idx="211">
                  <c:v>56.735935202272415</c:v>
                </c:pt>
                <c:pt idx="212">
                  <c:v>56.627204968006822</c:v>
                </c:pt>
                <c:pt idx="213">
                  <c:v>56.520662425358765</c:v>
                </c:pt>
                <c:pt idx="214">
                  <c:v>56.416265537786366</c:v>
                </c:pt>
                <c:pt idx="215">
                  <c:v>56.313971114707414</c:v>
                </c:pt>
                <c:pt idx="216">
                  <c:v>56.213736711504616</c:v>
                </c:pt>
                <c:pt idx="217">
                  <c:v>56.115521273362134</c:v>
                </c:pt>
                <c:pt idx="218">
                  <c:v>56.019284911647816</c:v>
                </c:pt>
                <c:pt idx="219">
                  <c:v>55.924988384167001</c:v>
                </c:pt>
                <c:pt idx="220">
                  <c:v>55.832593424699127</c:v>
                </c:pt>
                <c:pt idx="221">
                  <c:v>55.742062579960532</c:v>
                </c:pt>
                <c:pt idx="222">
                  <c:v>55.653361830923643</c:v>
                </c:pt>
                <c:pt idx="223">
                  <c:v>55.566448835974725</c:v>
                </c:pt>
                <c:pt idx="224">
                  <c:v>55.481297286497401</c:v>
                </c:pt>
                <c:pt idx="225">
                  <c:v>55.397869004091305</c:v>
                </c:pt>
                <c:pt idx="226">
                  <c:v>55.316133071349668</c:v>
                </c:pt>
                <c:pt idx="227">
                  <c:v>55.236052573305855</c:v>
                </c:pt>
                <c:pt idx="228">
                  <c:v>55.157600668944895</c:v>
                </c:pt>
                <c:pt idx="229">
                  <c:v>55.08074516284784</c:v>
                </c:pt>
                <c:pt idx="230">
                  <c:v>55.005458837905792</c:v>
                </c:pt>
                <c:pt idx="231">
                  <c:v>54.931705646613644</c:v>
                </c:pt>
                <c:pt idx="232">
                  <c:v>54.859461307679652</c:v>
                </c:pt>
                <c:pt idx="233">
                  <c:v>54.788694123386108</c:v>
                </c:pt>
                <c:pt idx="234">
                  <c:v>54.719384957426954</c:v>
                </c:pt>
                <c:pt idx="235">
                  <c:v>54.651482639454002</c:v>
                </c:pt>
                <c:pt idx="236">
                  <c:v>54.585007552140375</c:v>
                </c:pt>
                <c:pt idx="237">
                  <c:v>54.519902533922419</c:v>
                </c:pt>
                <c:pt idx="238">
                  <c:v>54.456146396321046</c:v>
                </c:pt>
                <c:pt idx="239">
                  <c:v>54.393713703706226</c:v>
                </c:pt>
                <c:pt idx="240">
                  <c:v>54.332582575337973</c:v>
                </c:pt>
                <c:pt idx="241">
                  <c:v>54.272729534137625</c:v>
                </c:pt>
                <c:pt idx="242">
                  <c:v>54.214131902140366</c:v>
                </c:pt>
                <c:pt idx="243">
                  <c:v>54.156767709298535</c:v>
                </c:pt>
                <c:pt idx="244">
                  <c:v>54.100615731658429</c:v>
                </c:pt>
                <c:pt idx="245">
                  <c:v>54.045653955511021</c:v>
                </c:pt>
                <c:pt idx="246">
                  <c:v>53.991861269572517</c:v>
                </c:pt>
                <c:pt idx="247">
                  <c:v>53.939218057264796</c:v>
                </c:pt>
                <c:pt idx="248">
                  <c:v>53.8877043180455</c:v>
                </c:pt>
                <c:pt idx="249">
                  <c:v>53.83729587934053</c:v>
                </c:pt>
                <c:pt idx="250">
                  <c:v>53.787985285258138</c:v>
                </c:pt>
                <c:pt idx="251">
                  <c:v>53.739736233731641</c:v>
                </c:pt>
                <c:pt idx="252">
                  <c:v>53.692555016235673</c:v>
                </c:pt>
                <c:pt idx="253">
                  <c:v>53.646406863186748</c:v>
                </c:pt>
                <c:pt idx="254">
                  <c:v>53.601276848546462</c:v>
                </c:pt>
                <c:pt idx="255">
                  <c:v>53.557148035459228</c:v>
                </c:pt>
                <c:pt idx="256">
                  <c:v>53.514001996224295</c:v>
                </c:pt>
                <c:pt idx="257">
                  <c:v>53.471828556547926</c:v>
                </c:pt>
                <c:pt idx="258">
                  <c:v>53.430606658300931</c:v>
                </c:pt>
                <c:pt idx="259">
                  <c:v>53.390322928275651</c:v>
                </c:pt>
                <c:pt idx="260">
                  <c:v>53.350957475392995</c:v>
                </c:pt>
                <c:pt idx="261">
                  <c:v>53.312501781318574</c:v>
                </c:pt>
                <c:pt idx="262">
                  <c:v>53.274985444182079</c:v>
                </c:pt>
                <c:pt idx="263">
                  <c:v>53.238269368655544</c:v>
                </c:pt>
                <c:pt idx="264">
                  <c:v>53.202438312199931</c:v>
                </c:pt>
                <c:pt idx="265">
                  <c:v>53.167463775342682</c:v>
                </c:pt>
                <c:pt idx="266">
                  <c:v>53.13332612884161</c:v>
                </c:pt>
                <c:pt idx="267">
                  <c:v>53.100016990904649</c:v>
                </c:pt>
                <c:pt idx="268">
                  <c:v>53.067505486538309</c:v>
                </c:pt>
                <c:pt idx="269">
                  <c:v>53.035796342378596</c:v>
                </c:pt>
                <c:pt idx="270">
                  <c:v>53.004872894949038</c:v>
                </c:pt>
                <c:pt idx="271">
                  <c:v>52.974722150615833</c:v>
                </c:pt>
                <c:pt idx="272">
                  <c:v>52.945331700205436</c:v>
                </c:pt>
                <c:pt idx="273">
                  <c:v>52.916690772381195</c:v>
                </c:pt>
                <c:pt idx="274">
                  <c:v>52.88878626937489</c:v>
                </c:pt>
                <c:pt idx="275">
                  <c:v>52.828549220389696</c:v>
                </c:pt>
                <c:pt idx="276">
                  <c:v>52.771357715133981</c:v>
                </c:pt>
                <c:pt idx="277">
                  <c:v>52.717080804063755</c:v>
                </c:pt>
                <c:pt idx="278">
                  <c:v>52.665657402461932</c:v>
                </c:pt>
                <c:pt idx="279">
                  <c:v>52.617003903560011</c:v>
                </c:pt>
                <c:pt idx="280">
                  <c:v>52.571050928289395</c:v>
                </c:pt>
                <c:pt idx="281">
                  <c:v>52.527647081635877</c:v>
                </c:pt>
                <c:pt idx="282">
                  <c:v>52.486780161491673</c:v>
                </c:pt>
                <c:pt idx="283">
                  <c:v>52.44836413932763</c:v>
                </c:pt>
                <c:pt idx="284">
                  <c:v>52.412326936394386</c:v>
                </c:pt>
                <c:pt idx="285">
                  <c:v>52.378617800067133</c:v>
                </c:pt>
                <c:pt idx="286">
                  <c:v>52.34715966488681</c:v>
                </c:pt>
                <c:pt idx="287">
                  <c:v>52.317856448672337</c:v>
                </c:pt>
                <c:pt idx="288">
                  <c:v>52.29069931087183</c:v>
                </c:pt>
                <c:pt idx="289">
                  <c:v>52.265568243646975</c:v>
                </c:pt>
                <c:pt idx="290">
                  <c:v>52.242473628316667</c:v>
                </c:pt>
                <c:pt idx="291">
                  <c:v>52.221270608114054</c:v>
                </c:pt>
                <c:pt idx="292">
                  <c:v>52.201984437594085</c:v>
                </c:pt>
                <c:pt idx="293">
                  <c:v>52.184554066276888</c:v>
                </c:pt>
                <c:pt idx="294">
                  <c:v>52.168915905529197</c:v>
                </c:pt>
                <c:pt idx="295">
                  <c:v>52.155034697561128</c:v>
                </c:pt>
                <c:pt idx="296">
                  <c:v>52.142847776070433</c:v>
                </c:pt>
                <c:pt idx="297">
                  <c:v>52.132345055962766</c:v>
                </c:pt>
                <c:pt idx="298">
                  <c:v>52.123429776351401</c:v>
                </c:pt>
                <c:pt idx="299">
                  <c:v>52.116093799695413</c:v>
                </c:pt>
                <c:pt idx="300">
                  <c:v>52.110291668085601</c:v>
                </c:pt>
                <c:pt idx="301">
                  <c:v>52.105981791980923</c:v>
                </c:pt>
                <c:pt idx="302">
                  <c:v>52.103146041875519</c:v>
                </c:pt>
                <c:pt idx="303">
                  <c:v>52.101708142748343</c:v>
                </c:pt>
                <c:pt idx="304">
                  <c:v>52.101695222742272</c:v>
                </c:pt>
                <c:pt idx="305">
                  <c:v>52.103015732750379</c:v>
                </c:pt>
                <c:pt idx="306">
                  <c:v>52.105622314202606</c:v>
                </c:pt>
                <c:pt idx="307">
                  <c:v>52.109541540658185</c:v>
                </c:pt>
                <c:pt idx="308">
                  <c:v>52.114706407244825</c:v>
                </c:pt>
                <c:pt idx="309">
                  <c:v>52.121100532805436</c:v>
                </c:pt>
                <c:pt idx="310">
                  <c:v>52.128715491146153</c:v>
                </c:pt>
                <c:pt idx="311">
                  <c:v>52.137494710190715</c:v>
                </c:pt>
                <c:pt idx="312">
                  <c:v>52.147378200618633</c:v>
                </c:pt>
                <c:pt idx="313">
                  <c:v>52.158398032547773</c:v>
                </c:pt>
                <c:pt idx="314">
                  <c:v>52.170497466440317</c:v>
                </c:pt>
                <c:pt idx="315">
                  <c:v>52.183677445001301</c:v>
                </c:pt>
                <c:pt idx="316">
                  <c:v>52.197889880599021</c:v>
                </c:pt>
                <c:pt idx="317">
                  <c:v>52.213137972333946</c:v>
                </c:pt>
                <c:pt idx="318">
                  <c:v>52.229334974711279</c:v>
                </c:pt>
                <c:pt idx="319">
                  <c:v>52.246530565013543</c:v>
                </c:pt>
                <c:pt idx="320">
                  <c:v>52.264699526787524</c:v>
                </c:pt>
                <c:pt idx="321">
                  <c:v>52.283755555698264</c:v>
                </c:pt>
                <c:pt idx="322">
                  <c:v>52.30373700730528</c:v>
                </c:pt>
                <c:pt idx="323">
                  <c:v>52.32457427979886</c:v>
                </c:pt>
                <c:pt idx="324">
                  <c:v>52.34632189702527</c:v>
                </c:pt>
                <c:pt idx="325">
                  <c:v>52.368886991855298</c:v>
                </c:pt>
                <c:pt idx="326">
                  <c:v>52.392325519686203</c:v>
                </c:pt>
                <c:pt idx="327">
                  <c:v>52.416528126186734</c:v>
                </c:pt>
                <c:pt idx="328">
                  <c:v>52.441540352748078</c:v>
                </c:pt>
                <c:pt idx="329">
                  <c:v>52.467342126219954</c:v>
                </c:pt>
                <c:pt idx="330">
                  <c:v>52.493919445589839</c:v>
                </c:pt>
                <c:pt idx="331">
                  <c:v>52.521210617208531</c:v>
                </c:pt>
                <c:pt idx="332">
                  <c:v>52.549257317896497</c:v>
                </c:pt>
                <c:pt idx="333">
                  <c:v>52.57804353121513</c:v>
                </c:pt>
                <c:pt idx="334">
                  <c:v>52.607517157284043</c:v>
                </c:pt>
                <c:pt idx="335">
                  <c:v>52.637654035436356</c:v>
                </c:pt>
                <c:pt idx="336">
                  <c:v>52.668499039647763</c:v>
                </c:pt>
                <c:pt idx="337">
                  <c:v>52.69996087860828</c:v>
                </c:pt>
                <c:pt idx="338">
                  <c:v>52.732091984350298</c:v>
                </c:pt>
                <c:pt idx="339">
                  <c:v>52.764863360363584</c:v>
                </c:pt>
                <c:pt idx="340">
                  <c:v>52.798229744559912</c:v>
                </c:pt>
                <c:pt idx="341">
                  <c:v>52.832236414756331</c:v>
                </c:pt>
                <c:pt idx="342">
                  <c:v>52.866809999814521</c:v>
                </c:pt>
                <c:pt idx="343">
                  <c:v>52.901983067209798</c:v>
                </c:pt>
                <c:pt idx="344">
                  <c:v>52.937724381345021</c:v>
                </c:pt>
                <c:pt idx="345">
                  <c:v>52.974033808615538</c:v>
                </c:pt>
                <c:pt idx="346">
                  <c:v>53.010893364555578</c:v>
                </c:pt>
                <c:pt idx="347">
                  <c:v>53.048293972618879</c:v>
                </c:pt>
                <c:pt idx="348">
                  <c:v>53.086283757231413</c:v>
                </c:pt>
                <c:pt idx="349">
                  <c:v>53.124741549769936</c:v>
                </c:pt>
                <c:pt idx="350">
                  <c:v>53.163756375165732</c:v>
                </c:pt>
                <c:pt idx="351">
                  <c:v>53.203191036039428</c:v>
                </c:pt>
                <c:pt idx="352">
                  <c:v>53.243148911424719</c:v>
                </c:pt>
                <c:pt idx="353">
                  <c:v>53.283598764878455</c:v>
                </c:pt>
                <c:pt idx="354">
                  <c:v>53.324497743752801</c:v>
                </c:pt>
                <c:pt idx="355">
                  <c:v>53.365936933679002</c:v>
                </c:pt>
                <c:pt idx="356">
                  <c:v>53.407783685305382</c:v>
                </c:pt>
                <c:pt idx="357">
                  <c:v>53.450034344837491</c:v>
                </c:pt>
                <c:pt idx="358">
                  <c:v>53.492751615582712</c:v>
                </c:pt>
                <c:pt idx="359">
                  <c:v>53.535904715534983</c:v>
                </c:pt>
                <c:pt idx="360">
                  <c:v>53.579530766895608</c:v>
                </c:pt>
                <c:pt idx="361">
                  <c:v>53.623535730832231</c:v>
                </c:pt>
                <c:pt idx="362">
                  <c:v>53.667926687081327</c:v>
                </c:pt>
                <c:pt idx="363">
                  <c:v>53.71274933223031</c:v>
                </c:pt>
                <c:pt idx="364">
                  <c:v>53.757986766433767</c:v>
                </c:pt>
                <c:pt idx="365">
                  <c:v>53.803560653189017</c:v>
                </c:pt>
                <c:pt idx="366">
                  <c:v>53.849511203069582</c:v>
                </c:pt>
                <c:pt idx="367">
                  <c:v>53.895880240848619</c:v>
                </c:pt>
                <c:pt idx="368">
                  <c:v>53.942599859305332</c:v>
                </c:pt>
                <c:pt idx="369">
                  <c:v>53.989692728154303</c:v>
                </c:pt>
                <c:pt idx="370">
                  <c:v>54.037120024629978</c:v>
                </c:pt>
                <c:pt idx="371">
                  <c:v>54.084904812453765</c:v>
                </c:pt>
                <c:pt idx="372">
                  <c:v>54.133055113061936</c:v>
                </c:pt>
                <c:pt idx="373">
                  <c:v>54.181531785715222</c:v>
                </c:pt>
                <c:pt idx="374">
                  <c:v>54.230353549819064</c:v>
                </c:pt>
                <c:pt idx="375">
                  <c:v>54.320045229514285</c:v>
                </c:pt>
                <c:pt idx="376">
                  <c:v>54.411228548754089</c:v>
                </c:pt>
                <c:pt idx="377">
                  <c:v>54.503876205178919</c:v>
                </c:pt>
                <c:pt idx="378">
                  <c:v>54.597970090210097</c:v>
                </c:pt>
                <c:pt idx="379">
                  <c:v>54.693384356471192</c:v>
                </c:pt>
                <c:pt idx="380">
                  <c:v>54.790159395311647</c:v>
                </c:pt>
                <c:pt idx="381">
                  <c:v>54.888198985665802</c:v>
                </c:pt>
                <c:pt idx="382">
                  <c:v>54.987426774804746</c:v>
                </c:pt>
                <c:pt idx="383">
                  <c:v>55.087889146916645</c:v>
                </c:pt>
                <c:pt idx="384">
                  <c:v>55.189484931993938</c:v>
                </c:pt>
                <c:pt idx="385">
                  <c:v>55.29222069448312</c:v>
                </c:pt>
                <c:pt idx="386">
                  <c:v>55.396059068146776</c:v>
                </c:pt>
                <c:pt idx="387">
                  <c:v>55.500892827905268</c:v>
                </c:pt>
                <c:pt idx="388">
                  <c:v>55.606780567491882</c:v>
                </c:pt>
                <c:pt idx="389">
                  <c:v>55.713636507891785</c:v>
                </c:pt>
                <c:pt idx="390">
                  <c:v>55.821443688421738</c:v>
                </c:pt>
                <c:pt idx="391">
                  <c:v>55.930208731779629</c:v>
                </c:pt>
                <c:pt idx="392">
                  <c:v>56.039843094902245</c:v>
                </c:pt>
                <c:pt idx="393">
                  <c:v>56.150379609521103</c:v>
                </c:pt>
                <c:pt idx="394">
                  <c:v>56.261740734519201</c:v>
                </c:pt>
                <c:pt idx="395">
                  <c:v>56.373941621537917</c:v>
                </c:pt>
                <c:pt idx="396">
                  <c:v>56.48693831132524</c:v>
                </c:pt>
                <c:pt idx="397">
                  <c:v>56.600673249979906</c:v>
                </c:pt>
                <c:pt idx="398">
                  <c:v>56.715219352158407</c:v>
                </c:pt>
                <c:pt idx="399">
                  <c:v>56.83044747327677</c:v>
                </c:pt>
                <c:pt idx="400">
                  <c:v>56.946366260591454</c:v>
                </c:pt>
                <c:pt idx="401">
                  <c:v>57.063046389571923</c:v>
                </c:pt>
                <c:pt idx="402">
                  <c:v>57.180335470713104</c:v>
                </c:pt>
                <c:pt idx="403">
                  <c:v>57.29830176073866</c:v>
                </c:pt>
                <c:pt idx="404">
                  <c:v>57.416901759881064</c:v>
                </c:pt>
                <c:pt idx="405">
                  <c:v>57.536098857952105</c:v>
                </c:pt>
                <c:pt idx="406">
                  <c:v>57.655951703043506</c:v>
                </c:pt>
                <c:pt idx="407">
                  <c:v>57.776273565496609</c:v>
                </c:pt>
                <c:pt idx="408">
                  <c:v>57.897280580557471</c:v>
                </c:pt>
                <c:pt idx="409">
                  <c:v>58.018811084261955</c:v>
                </c:pt>
                <c:pt idx="410">
                  <c:v>58.140871564259946</c:v>
                </c:pt>
                <c:pt idx="411">
                  <c:v>58.263502804885697</c:v>
                </c:pt>
                <c:pt idx="412">
                  <c:v>58.38655662419999</c:v>
                </c:pt>
                <c:pt idx="413">
                  <c:v>58.510097852005245</c:v>
                </c:pt>
                <c:pt idx="414">
                  <c:v>58.634181509015669</c:v>
                </c:pt>
                <c:pt idx="415">
                  <c:v>58.7587537782601</c:v>
                </c:pt>
                <c:pt idx="416">
                  <c:v>58.883755773328367</c:v>
                </c:pt>
                <c:pt idx="417">
                  <c:v>59.009229401160994</c:v>
                </c:pt>
                <c:pt idx="418">
                  <c:v>59.135106829527373</c:v>
                </c:pt>
                <c:pt idx="419">
                  <c:v>59.261441457121279</c:v>
                </c:pt>
                <c:pt idx="420">
                  <c:v>59.388183944686489</c:v>
                </c:pt>
                <c:pt idx="421">
                  <c:v>59.515325812728598</c:v>
                </c:pt>
                <c:pt idx="422">
                  <c:v>59.642875359833312</c:v>
                </c:pt>
                <c:pt idx="423">
                  <c:v>59.770574397196562</c:v>
                </c:pt>
                <c:pt idx="424">
                  <c:v>59.898770486728203</c:v>
                </c:pt>
                <c:pt idx="425">
                  <c:v>60.027575102493827</c:v>
                </c:pt>
                <c:pt idx="426">
                  <c:v>60.156665400677575</c:v>
                </c:pt>
                <c:pt idx="427">
                  <c:v>60.286098393676852</c:v>
                </c:pt>
                <c:pt idx="428">
                  <c:v>60.41591449581842</c:v>
                </c:pt>
                <c:pt idx="429">
                  <c:v>60.545909193816279</c:v>
                </c:pt>
                <c:pt idx="430">
                  <c:v>60.676347515003243</c:v>
                </c:pt>
                <c:pt idx="431">
                  <c:v>60.807085618346932</c:v>
                </c:pt>
                <c:pt idx="432">
                  <c:v>60.938103040005082</c:v>
                </c:pt>
                <c:pt idx="433">
                  <c:v>61.069448320882771</c:v>
                </c:pt>
                <c:pt idx="434">
                  <c:v>61.20108228447404</c:v>
                </c:pt>
                <c:pt idx="435">
                  <c:v>61.333053388301742</c:v>
                </c:pt>
                <c:pt idx="436">
                  <c:v>61.465249796936952</c:v>
                </c:pt>
                <c:pt idx="437">
                  <c:v>61.597709493068422</c:v>
                </c:pt>
                <c:pt idx="438">
                  <c:v>61.730456358460792</c:v>
                </c:pt>
                <c:pt idx="439">
                  <c:v>61.863286890733711</c:v>
                </c:pt>
                <c:pt idx="440">
                  <c:v>61.99672887404671</c:v>
                </c:pt>
                <c:pt idx="441">
                  <c:v>62.130362256869979</c:v>
                </c:pt>
                <c:pt idx="442">
                  <c:v>62.264173708482367</c:v>
                </c:pt>
                <c:pt idx="443">
                  <c:v>62.398282589323273</c:v>
                </c:pt>
                <c:pt idx="444">
                  <c:v>62.532623857438928</c:v>
                </c:pt>
                <c:pt idx="445">
                  <c:v>62.667219237173633</c:v>
                </c:pt>
                <c:pt idx="446">
                  <c:v>62.802047547324563</c:v>
                </c:pt>
                <c:pt idx="447">
                  <c:v>62.937095856841388</c:v>
                </c:pt>
                <c:pt idx="448">
                  <c:v>63.072383665898549</c:v>
                </c:pt>
                <c:pt idx="449">
                  <c:v>63.207889146362838</c:v>
                </c:pt>
                <c:pt idx="450">
                  <c:v>63.343613664205144</c:v>
                </c:pt>
                <c:pt idx="451">
                  <c:v>63.479536130704446</c:v>
                </c:pt>
                <c:pt idx="452">
                  <c:v>63.61573599300187</c:v>
                </c:pt>
                <c:pt idx="453">
                  <c:v>63.752081648451387</c:v>
                </c:pt>
                <c:pt idx="454">
                  <c:v>63.888692207773673</c:v>
                </c:pt>
                <c:pt idx="455">
                  <c:v>64.02542064353068</c:v>
                </c:pt>
                <c:pt idx="456">
                  <c:v>64.162408253583365</c:v>
                </c:pt>
                <c:pt idx="457">
                  <c:v>64.299625225436657</c:v>
                </c:pt>
                <c:pt idx="458">
                  <c:v>64.436964616938297</c:v>
                </c:pt>
                <c:pt idx="459">
                  <c:v>64.574519102083016</c:v>
                </c:pt>
                <c:pt idx="460">
                  <c:v>64.712282213205569</c:v>
                </c:pt>
                <c:pt idx="461">
                  <c:v>64.850209740641446</c:v>
                </c:pt>
                <c:pt idx="462">
                  <c:v>64.98839050951338</c:v>
                </c:pt>
                <c:pt idx="463">
                  <c:v>65.126668006114613</c:v>
                </c:pt>
                <c:pt idx="464">
                  <c:v>65.265176574065023</c:v>
                </c:pt>
                <c:pt idx="465">
                  <c:v>65.403865519947189</c:v>
                </c:pt>
                <c:pt idx="466">
                  <c:v>65.542642572052628</c:v>
                </c:pt>
                <c:pt idx="467">
                  <c:v>65.681724539798097</c:v>
                </c:pt>
                <c:pt idx="468">
                  <c:v>65.821023033417504</c:v>
                </c:pt>
                <c:pt idx="469">
                  <c:v>65.960375300641076</c:v>
                </c:pt>
                <c:pt idx="470">
                  <c:v>66.099870597299031</c:v>
                </c:pt>
                <c:pt idx="471">
                  <c:v>66.23957703772767</c:v>
                </c:pt>
                <c:pt idx="472">
                  <c:v>66.379461412682261</c:v>
                </c:pt>
                <c:pt idx="473">
                  <c:v>66.519541362776991</c:v>
                </c:pt>
                <c:pt idx="474">
                  <c:v>66.659747291736096</c:v>
                </c:pt>
                <c:pt idx="475">
                  <c:v>66.92706422772514</c:v>
                </c:pt>
                <c:pt idx="476">
                  <c:v>67.195394047962225</c:v>
                </c:pt>
                <c:pt idx="477">
                  <c:v>67.464787062398315</c:v>
                </c:pt>
                <c:pt idx="478">
                  <c:v>67.73505515649488</c:v>
                </c:pt>
                <c:pt idx="479">
                  <c:v>68.006299616589104</c:v>
                </c:pt>
                <c:pt idx="480">
                  <c:v>68.278420473354331</c:v>
                </c:pt>
                <c:pt idx="481">
                  <c:v>68.551509768503408</c:v>
                </c:pt>
                <c:pt idx="482">
                  <c:v>68.825393094692416</c:v>
                </c:pt>
                <c:pt idx="483">
                  <c:v>69.100160129219447</c:v>
                </c:pt>
                <c:pt idx="484">
                  <c:v>69.375765975629307</c:v>
                </c:pt>
                <c:pt idx="485">
                  <c:v>69.652251181681592</c:v>
                </c:pt>
                <c:pt idx="486">
                  <c:v>69.929635441274442</c:v>
                </c:pt>
                <c:pt idx="487">
                  <c:v>70.207860200936608</c:v>
                </c:pt>
                <c:pt idx="488">
                  <c:v>70.48693884368511</c:v>
                </c:pt>
                <c:pt idx="489">
                  <c:v>70.766812046322741</c:v>
                </c:pt>
                <c:pt idx="490">
                  <c:v>71.047443017437999</c:v>
                </c:pt>
                <c:pt idx="491">
                  <c:v>71.328799115758471</c:v>
                </c:pt>
                <c:pt idx="492">
                  <c:v>71.611124929320866</c:v>
                </c:pt>
                <c:pt idx="493">
                  <c:v>71.894332928152224</c:v>
                </c:pt>
                <c:pt idx="494">
                  <c:v>72.178232893411675</c:v>
                </c:pt>
                <c:pt idx="495">
                  <c:v>72.463057321951538</c:v>
                </c:pt>
                <c:pt idx="496">
                  <c:v>72.748619984517617</c:v>
                </c:pt>
                <c:pt idx="497">
                  <c:v>73.034959569761895</c:v>
                </c:pt>
                <c:pt idx="498">
                  <c:v>73.322058173055538</c:v>
                </c:pt>
                <c:pt idx="499">
                  <c:v>73.61017775870171</c:v>
                </c:pt>
                <c:pt idx="500">
                  <c:v>73.898991164178923</c:v>
                </c:pt>
                <c:pt idx="501">
                  <c:v>74.188648043522491</c:v>
                </c:pt>
                <c:pt idx="502">
                  <c:v>74.479222435051639</c:v>
                </c:pt>
                <c:pt idx="503">
                  <c:v>74.770505543287911</c:v>
                </c:pt>
                <c:pt idx="504">
                  <c:v>75.062778848248158</c:v>
                </c:pt>
                <c:pt idx="505">
                  <c:v>75.35576323010099</c:v>
                </c:pt>
                <c:pt idx="506">
                  <c:v>75.64962015808733</c:v>
                </c:pt>
                <c:pt idx="507">
                  <c:v>75.944414288621033</c:v>
                </c:pt>
                <c:pt idx="508">
                  <c:v>76.240040686390472</c:v>
                </c:pt>
                <c:pt idx="509">
                  <c:v>76.536562371900331</c:v>
                </c:pt>
                <c:pt idx="510">
                  <c:v>76.834003729929648</c:v>
                </c:pt>
                <c:pt idx="511">
                  <c:v>77.132309602242216</c:v>
                </c:pt>
                <c:pt idx="512">
                  <c:v>77.43142170241839</c:v>
                </c:pt>
                <c:pt idx="513">
                  <c:v>77.731576588907487</c:v>
                </c:pt>
                <c:pt idx="514">
                  <c:v>78.032584131956725</c:v>
                </c:pt>
                <c:pt idx="515">
                  <c:v>78.334584812478425</c:v>
                </c:pt>
                <c:pt idx="516">
                  <c:v>78.63741571750208</c:v>
                </c:pt>
                <c:pt idx="517">
                  <c:v>78.941289201095415</c:v>
                </c:pt>
                <c:pt idx="518">
                  <c:v>79.246134015462715</c:v>
                </c:pt>
                <c:pt idx="519">
                  <c:v>79.551871698478678</c:v>
                </c:pt>
                <c:pt idx="520">
                  <c:v>79.858737547433563</c:v>
                </c:pt>
                <c:pt idx="521">
                  <c:v>80.166484684582201</c:v>
                </c:pt>
                <c:pt idx="522">
                  <c:v>80.475294547745293</c:v>
                </c:pt>
                <c:pt idx="523">
                  <c:v>80.785123932855768</c:v>
                </c:pt>
                <c:pt idx="524">
                  <c:v>81.095900023441033</c:v>
                </c:pt>
                <c:pt idx="525">
                  <c:v>81.407804900222743</c:v>
                </c:pt>
                <c:pt idx="526">
                  <c:v>81.720772424581398</c:v>
                </c:pt>
                <c:pt idx="527">
                  <c:v>82.034842563023318</c:v>
                </c:pt>
                <c:pt idx="528">
                  <c:v>82.349905269019843</c:v>
                </c:pt>
                <c:pt idx="529">
                  <c:v>82.666166230497254</c:v>
                </c:pt>
                <c:pt idx="530">
                  <c:v>82.983525631965549</c:v>
                </c:pt>
                <c:pt idx="531">
                  <c:v>83.302017874373703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CD15-414A-A38A-3F003CFCE1B2}"/>
            </c:ext>
          </c:extLst>
        </c:ser>
        <c:ser>
          <c:idx val="3"/>
          <c:order val="3"/>
          <c:tx>
            <c:strRef>
              <c:f>'совмещенные петли'!$G$1</c:f>
              <c:strCache>
                <c:ptCount val="1"/>
                <c:pt idx="0">
                  <c:v>3D Модель 2_3</c:v>
                </c:pt>
              </c:strCache>
            </c:strRef>
          </c:tx>
          <c:marker>
            <c:symbol val="x"/>
            <c:size val="2"/>
          </c:marker>
          <c:xVal>
            <c:numRef>
              <c:f>'совмещенные петли'!$G$224:$G$755</c:f>
              <c:numCache>
                <c:formatCode>0.000E+00</c:formatCode>
                <c:ptCount val="532"/>
                <c:pt idx="0">
                  <c:v>0.4</c:v>
                </c:pt>
                <c:pt idx="1">
                  <c:v>0.40400000000000003</c:v>
                </c:pt>
                <c:pt idx="2">
                  <c:v>0.40799999999999997</c:v>
                </c:pt>
                <c:pt idx="3">
                  <c:v>0.41199999999999998</c:v>
                </c:pt>
                <c:pt idx="4">
                  <c:v>0.41599999999999998</c:v>
                </c:pt>
                <c:pt idx="5">
                  <c:v>0.42000000000000004</c:v>
                </c:pt>
                <c:pt idx="6">
                  <c:v>0.42399999999999999</c:v>
                </c:pt>
                <c:pt idx="7">
                  <c:v>0.42799999999999999</c:v>
                </c:pt>
                <c:pt idx="8">
                  <c:v>0.432</c:v>
                </c:pt>
                <c:pt idx="9">
                  <c:v>0.43600000000000005</c:v>
                </c:pt>
                <c:pt idx="10">
                  <c:v>0.44</c:v>
                </c:pt>
                <c:pt idx="11">
                  <c:v>0.44400000000000001</c:v>
                </c:pt>
                <c:pt idx="12">
                  <c:v>0.44800000000000001</c:v>
                </c:pt>
                <c:pt idx="13">
                  <c:v>0.45199999999999996</c:v>
                </c:pt>
                <c:pt idx="14">
                  <c:v>0.45600000000000002</c:v>
                </c:pt>
                <c:pt idx="15">
                  <c:v>0.46</c:v>
                </c:pt>
                <c:pt idx="16">
                  <c:v>0.46400000000000002</c:v>
                </c:pt>
                <c:pt idx="17">
                  <c:v>0.46799999999999997</c:v>
                </c:pt>
                <c:pt idx="18">
                  <c:v>0.47199999999999998</c:v>
                </c:pt>
                <c:pt idx="19">
                  <c:v>0.47600000000000003</c:v>
                </c:pt>
                <c:pt idx="20">
                  <c:v>0.48000000000000004</c:v>
                </c:pt>
                <c:pt idx="21">
                  <c:v>0.48399999999999999</c:v>
                </c:pt>
                <c:pt idx="22">
                  <c:v>0.48799999999999999</c:v>
                </c:pt>
                <c:pt idx="23">
                  <c:v>0.49200000000000005</c:v>
                </c:pt>
                <c:pt idx="24">
                  <c:v>0.496</c:v>
                </c:pt>
                <c:pt idx="25">
                  <c:v>0.5</c:v>
                </c:pt>
                <c:pt idx="26">
                  <c:v>0.504</c:v>
                </c:pt>
                <c:pt idx="27">
                  <c:v>0.50800000000000001</c:v>
                </c:pt>
                <c:pt idx="28">
                  <c:v>0.51200000000000001</c:v>
                </c:pt>
                <c:pt idx="29">
                  <c:v>0.51600000000000001</c:v>
                </c:pt>
                <c:pt idx="30">
                  <c:v>0.51999999999999991</c:v>
                </c:pt>
                <c:pt idx="31">
                  <c:v>0.52400000000000002</c:v>
                </c:pt>
                <c:pt idx="32">
                  <c:v>0.52800000000000002</c:v>
                </c:pt>
                <c:pt idx="33">
                  <c:v>0.53200000000000003</c:v>
                </c:pt>
                <c:pt idx="34">
                  <c:v>0.53600000000000003</c:v>
                </c:pt>
                <c:pt idx="35">
                  <c:v>0.54</c:v>
                </c:pt>
                <c:pt idx="36">
                  <c:v>0.54400000000000004</c:v>
                </c:pt>
                <c:pt idx="37">
                  <c:v>0.54799999999999993</c:v>
                </c:pt>
                <c:pt idx="38">
                  <c:v>0.55199999999999994</c:v>
                </c:pt>
                <c:pt idx="39">
                  <c:v>0.55599999999999994</c:v>
                </c:pt>
                <c:pt idx="40">
                  <c:v>0.55999999999999994</c:v>
                </c:pt>
                <c:pt idx="41">
                  <c:v>0.56400000000000006</c:v>
                </c:pt>
                <c:pt idx="42">
                  <c:v>0.56800000000000006</c:v>
                </c:pt>
                <c:pt idx="43">
                  <c:v>0.57200000000000006</c:v>
                </c:pt>
                <c:pt idx="44">
                  <c:v>0.57600000000000007</c:v>
                </c:pt>
                <c:pt idx="45">
                  <c:v>0.57999999999999996</c:v>
                </c:pt>
                <c:pt idx="46">
                  <c:v>0.58399999999999996</c:v>
                </c:pt>
                <c:pt idx="47">
                  <c:v>0.58799999999999997</c:v>
                </c:pt>
                <c:pt idx="48">
                  <c:v>0.59199999999999997</c:v>
                </c:pt>
                <c:pt idx="49">
                  <c:v>0.59599999999999997</c:v>
                </c:pt>
                <c:pt idx="50">
                  <c:v>0.6</c:v>
                </c:pt>
                <c:pt idx="51">
                  <c:v>0.60400000000000009</c:v>
                </c:pt>
                <c:pt idx="52">
                  <c:v>0.60799999999999998</c:v>
                </c:pt>
                <c:pt idx="53">
                  <c:v>0.61199999999999999</c:v>
                </c:pt>
                <c:pt idx="54">
                  <c:v>0.61599999999999999</c:v>
                </c:pt>
                <c:pt idx="55">
                  <c:v>0.62</c:v>
                </c:pt>
                <c:pt idx="56">
                  <c:v>0.624</c:v>
                </c:pt>
                <c:pt idx="57">
                  <c:v>0.628</c:v>
                </c:pt>
                <c:pt idx="58">
                  <c:v>0.63200000000000001</c:v>
                </c:pt>
                <c:pt idx="59">
                  <c:v>0.63600000000000001</c:v>
                </c:pt>
                <c:pt idx="60">
                  <c:v>0.64</c:v>
                </c:pt>
                <c:pt idx="61">
                  <c:v>0.64400000000000002</c:v>
                </c:pt>
                <c:pt idx="62">
                  <c:v>0.64800000000000002</c:v>
                </c:pt>
                <c:pt idx="63">
                  <c:v>0.65200000000000002</c:v>
                </c:pt>
                <c:pt idx="64">
                  <c:v>0.65600000000000003</c:v>
                </c:pt>
                <c:pt idx="65">
                  <c:v>0.66</c:v>
                </c:pt>
                <c:pt idx="66">
                  <c:v>0.66400000000000003</c:v>
                </c:pt>
                <c:pt idx="67">
                  <c:v>0.66799999999999993</c:v>
                </c:pt>
                <c:pt idx="68">
                  <c:v>0.67199999999999993</c:v>
                </c:pt>
                <c:pt idx="69">
                  <c:v>0.67599999999999993</c:v>
                </c:pt>
                <c:pt idx="70">
                  <c:v>0.68</c:v>
                </c:pt>
                <c:pt idx="71">
                  <c:v>0.68400000000000005</c:v>
                </c:pt>
                <c:pt idx="72">
                  <c:v>0.68800000000000006</c:v>
                </c:pt>
                <c:pt idx="73">
                  <c:v>0.69200000000000006</c:v>
                </c:pt>
                <c:pt idx="74">
                  <c:v>0.69599999999999995</c:v>
                </c:pt>
                <c:pt idx="75">
                  <c:v>0.70399999999999996</c:v>
                </c:pt>
                <c:pt idx="76">
                  <c:v>0.71199999999999997</c:v>
                </c:pt>
                <c:pt idx="77">
                  <c:v>0.72000000000000008</c:v>
                </c:pt>
                <c:pt idx="78">
                  <c:v>0.72799999999999998</c:v>
                </c:pt>
                <c:pt idx="79">
                  <c:v>0.73599999999999999</c:v>
                </c:pt>
                <c:pt idx="80">
                  <c:v>0.74399999999999999</c:v>
                </c:pt>
                <c:pt idx="81">
                  <c:v>0.752</c:v>
                </c:pt>
                <c:pt idx="82">
                  <c:v>0.76</c:v>
                </c:pt>
                <c:pt idx="83">
                  <c:v>0.76800000000000002</c:v>
                </c:pt>
                <c:pt idx="84">
                  <c:v>0.77600000000000002</c:v>
                </c:pt>
                <c:pt idx="85">
                  <c:v>0.78400000000000003</c:v>
                </c:pt>
                <c:pt idx="86">
                  <c:v>0.79199999999999993</c:v>
                </c:pt>
                <c:pt idx="87">
                  <c:v>0.8</c:v>
                </c:pt>
                <c:pt idx="88">
                  <c:v>0.80800000000000005</c:v>
                </c:pt>
                <c:pt idx="89">
                  <c:v>0.81599999999999995</c:v>
                </c:pt>
                <c:pt idx="90">
                  <c:v>0.82399999999999995</c:v>
                </c:pt>
                <c:pt idx="91">
                  <c:v>0.83199999999999996</c:v>
                </c:pt>
                <c:pt idx="92">
                  <c:v>0.84000000000000008</c:v>
                </c:pt>
                <c:pt idx="93">
                  <c:v>0.84799999999999998</c:v>
                </c:pt>
                <c:pt idx="94">
                  <c:v>0.85599999999999998</c:v>
                </c:pt>
                <c:pt idx="95">
                  <c:v>0.86399999999999999</c:v>
                </c:pt>
                <c:pt idx="96">
                  <c:v>0.87200000000000011</c:v>
                </c:pt>
                <c:pt idx="97">
                  <c:v>0.88</c:v>
                </c:pt>
                <c:pt idx="98">
                  <c:v>0.88800000000000001</c:v>
                </c:pt>
                <c:pt idx="99">
                  <c:v>0.89600000000000002</c:v>
                </c:pt>
                <c:pt idx="100">
                  <c:v>0.90399999999999991</c:v>
                </c:pt>
                <c:pt idx="101">
                  <c:v>0.91200000000000003</c:v>
                </c:pt>
                <c:pt idx="102">
                  <c:v>0.92</c:v>
                </c:pt>
                <c:pt idx="103">
                  <c:v>0.92800000000000005</c:v>
                </c:pt>
                <c:pt idx="104">
                  <c:v>0.93599999999999994</c:v>
                </c:pt>
                <c:pt idx="105">
                  <c:v>0.94399999999999995</c:v>
                </c:pt>
                <c:pt idx="106">
                  <c:v>0.95200000000000007</c:v>
                </c:pt>
                <c:pt idx="107">
                  <c:v>0.96000000000000008</c:v>
                </c:pt>
                <c:pt idx="108">
                  <c:v>0.96799999999999997</c:v>
                </c:pt>
                <c:pt idx="109">
                  <c:v>0.97599999999999998</c:v>
                </c:pt>
                <c:pt idx="110">
                  <c:v>0.9840000000000001</c:v>
                </c:pt>
                <c:pt idx="111">
                  <c:v>0.99199999999999999</c:v>
                </c:pt>
                <c:pt idx="112">
                  <c:v>1</c:v>
                </c:pt>
                <c:pt idx="113">
                  <c:v>1.008</c:v>
                </c:pt>
                <c:pt idx="114">
                  <c:v>1.016</c:v>
                </c:pt>
                <c:pt idx="115">
                  <c:v>1.024</c:v>
                </c:pt>
                <c:pt idx="116">
                  <c:v>1.032</c:v>
                </c:pt>
                <c:pt idx="117">
                  <c:v>1.0399999999999998</c:v>
                </c:pt>
                <c:pt idx="118">
                  <c:v>1.048</c:v>
                </c:pt>
                <c:pt idx="119">
                  <c:v>1.056</c:v>
                </c:pt>
                <c:pt idx="120">
                  <c:v>1.0640000000000001</c:v>
                </c:pt>
                <c:pt idx="121">
                  <c:v>1.0720000000000001</c:v>
                </c:pt>
                <c:pt idx="122">
                  <c:v>1.08</c:v>
                </c:pt>
                <c:pt idx="123">
                  <c:v>1.0880000000000001</c:v>
                </c:pt>
                <c:pt idx="124">
                  <c:v>1.0959999999999999</c:v>
                </c:pt>
                <c:pt idx="125">
                  <c:v>1.1039999999999999</c:v>
                </c:pt>
                <c:pt idx="126">
                  <c:v>1.1119999999999999</c:v>
                </c:pt>
                <c:pt idx="127">
                  <c:v>1.1199999999999999</c:v>
                </c:pt>
                <c:pt idx="128">
                  <c:v>1.1280000000000001</c:v>
                </c:pt>
                <c:pt idx="129">
                  <c:v>1.1360000000000001</c:v>
                </c:pt>
                <c:pt idx="130">
                  <c:v>1.1440000000000001</c:v>
                </c:pt>
                <c:pt idx="131">
                  <c:v>1.1520000000000001</c:v>
                </c:pt>
                <c:pt idx="132">
                  <c:v>1.1599999999999999</c:v>
                </c:pt>
                <c:pt idx="133">
                  <c:v>1.1679999999999999</c:v>
                </c:pt>
                <c:pt idx="134">
                  <c:v>1.1759999999999999</c:v>
                </c:pt>
                <c:pt idx="135">
                  <c:v>1.1839999999999999</c:v>
                </c:pt>
                <c:pt idx="136">
                  <c:v>1.1919999999999999</c:v>
                </c:pt>
                <c:pt idx="137">
                  <c:v>1.2</c:v>
                </c:pt>
                <c:pt idx="138">
                  <c:v>1.2080000000000002</c:v>
                </c:pt>
                <c:pt idx="139">
                  <c:v>1.216</c:v>
                </c:pt>
                <c:pt idx="140">
                  <c:v>1.224</c:v>
                </c:pt>
                <c:pt idx="141">
                  <c:v>1.232</c:v>
                </c:pt>
                <c:pt idx="142">
                  <c:v>1.24</c:v>
                </c:pt>
                <c:pt idx="143">
                  <c:v>1.248</c:v>
                </c:pt>
                <c:pt idx="144">
                  <c:v>1.256</c:v>
                </c:pt>
                <c:pt idx="145">
                  <c:v>1.264</c:v>
                </c:pt>
                <c:pt idx="146">
                  <c:v>1.272</c:v>
                </c:pt>
                <c:pt idx="147">
                  <c:v>1.28</c:v>
                </c:pt>
                <c:pt idx="148">
                  <c:v>1.288</c:v>
                </c:pt>
                <c:pt idx="149">
                  <c:v>1.296</c:v>
                </c:pt>
                <c:pt idx="150">
                  <c:v>1.304</c:v>
                </c:pt>
                <c:pt idx="151">
                  <c:v>1.3120000000000001</c:v>
                </c:pt>
                <c:pt idx="152">
                  <c:v>1.32</c:v>
                </c:pt>
                <c:pt idx="153">
                  <c:v>1.3280000000000001</c:v>
                </c:pt>
                <c:pt idx="154">
                  <c:v>1.3359999999999999</c:v>
                </c:pt>
                <c:pt idx="155">
                  <c:v>1.3439999999999999</c:v>
                </c:pt>
                <c:pt idx="156">
                  <c:v>1.3519999999999999</c:v>
                </c:pt>
                <c:pt idx="157">
                  <c:v>1.36</c:v>
                </c:pt>
                <c:pt idx="158">
                  <c:v>1.3680000000000001</c:v>
                </c:pt>
                <c:pt idx="159">
                  <c:v>1.3760000000000001</c:v>
                </c:pt>
                <c:pt idx="160">
                  <c:v>1.3840000000000001</c:v>
                </c:pt>
                <c:pt idx="161">
                  <c:v>1.3919999999999999</c:v>
                </c:pt>
                <c:pt idx="162">
                  <c:v>1.4</c:v>
                </c:pt>
                <c:pt idx="163">
                  <c:v>1.4079999999999999</c:v>
                </c:pt>
                <c:pt idx="164">
                  <c:v>1.4159999999999999</c:v>
                </c:pt>
                <c:pt idx="165">
                  <c:v>1.4239999999999999</c:v>
                </c:pt>
                <c:pt idx="166">
                  <c:v>1.4319999999999999</c:v>
                </c:pt>
                <c:pt idx="167">
                  <c:v>1.4400000000000002</c:v>
                </c:pt>
                <c:pt idx="168">
                  <c:v>1.4480000000000002</c:v>
                </c:pt>
                <c:pt idx="169">
                  <c:v>1.456</c:v>
                </c:pt>
                <c:pt idx="170">
                  <c:v>1.464</c:v>
                </c:pt>
                <c:pt idx="171">
                  <c:v>1.472</c:v>
                </c:pt>
                <c:pt idx="172">
                  <c:v>1.48</c:v>
                </c:pt>
                <c:pt idx="173">
                  <c:v>1.488</c:v>
                </c:pt>
                <c:pt idx="174">
                  <c:v>1.496</c:v>
                </c:pt>
                <c:pt idx="175">
                  <c:v>1.512</c:v>
                </c:pt>
                <c:pt idx="176">
                  <c:v>1.528</c:v>
                </c:pt>
                <c:pt idx="177">
                  <c:v>1.544</c:v>
                </c:pt>
                <c:pt idx="178">
                  <c:v>1.56</c:v>
                </c:pt>
                <c:pt idx="179">
                  <c:v>1.5759999999999998</c:v>
                </c:pt>
                <c:pt idx="180">
                  <c:v>1.5920000000000001</c:v>
                </c:pt>
                <c:pt idx="181">
                  <c:v>1.6080000000000001</c:v>
                </c:pt>
                <c:pt idx="182">
                  <c:v>1.6240000000000001</c:v>
                </c:pt>
                <c:pt idx="183">
                  <c:v>1.64</c:v>
                </c:pt>
                <c:pt idx="184">
                  <c:v>1.6559999999999999</c:v>
                </c:pt>
                <c:pt idx="185">
                  <c:v>1.6720000000000002</c:v>
                </c:pt>
                <c:pt idx="186">
                  <c:v>1.6879999999999999</c:v>
                </c:pt>
                <c:pt idx="187">
                  <c:v>1.704</c:v>
                </c:pt>
                <c:pt idx="188">
                  <c:v>1.72</c:v>
                </c:pt>
                <c:pt idx="189">
                  <c:v>1.736</c:v>
                </c:pt>
                <c:pt idx="190">
                  <c:v>1.752</c:v>
                </c:pt>
                <c:pt idx="191">
                  <c:v>1.768</c:v>
                </c:pt>
                <c:pt idx="192">
                  <c:v>1.784</c:v>
                </c:pt>
                <c:pt idx="193">
                  <c:v>1.8</c:v>
                </c:pt>
                <c:pt idx="194">
                  <c:v>1.8159999999999998</c:v>
                </c:pt>
                <c:pt idx="195">
                  <c:v>1.8320000000000001</c:v>
                </c:pt>
                <c:pt idx="196">
                  <c:v>1.8480000000000001</c:v>
                </c:pt>
                <c:pt idx="197">
                  <c:v>1.8639999999999999</c:v>
                </c:pt>
                <c:pt idx="198">
                  <c:v>1.88</c:v>
                </c:pt>
                <c:pt idx="199">
                  <c:v>1.8959999999999999</c:v>
                </c:pt>
                <c:pt idx="200">
                  <c:v>1.9120000000000001</c:v>
                </c:pt>
                <c:pt idx="201">
                  <c:v>1.9279999999999999</c:v>
                </c:pt>
                <c:pt idx="202">
                  <c:v>1.944</c:v>
                </c:pt>
                <c:pt idx="203">
                  <c:v>1.96</c:v>
                </c:pt>
                <c:pt idx="204">
                  <c:v>1.976</c:v>
                </c:pt>
                <c:pt idx="205">
                  <c:v>1.9919999999999998</c:v>
                </c:pt>
                <c:pt idx="206">
                  <c:v>2.008</c:v>
                </c:pt>
                <c:pt idx="207">
                  <c:v>2.024</c:v>
                </c:pt>
                <c:pt idx="208">
                  <c:v>2.04</c:v>
                </c:pt>
                <c:pt idx="209">
                  <c:v>2.056</c:v>
                </c:pt>
                <c:pt idx="210">
                  <c:v>2.0720000000000001</c:v>
                </c:pt>
                <c:pt idx="211">
                  <c:v>2.0880000000000001</c:v>
                </c:pt>
                <c:pt idx="212">
                  <c:v>2.1040000000000001</c:v>
                </c:pt>
                <c:pt idx="213">
                  <c:v>2.12</c:v>
                </c:pt>
                <c:pt idx="214">
                  <c:v>2.1359999999999997</c:v>
                </c:pt>
                <c:pt idx="215">
                  <c:v>2.1519999999999997</c:v>
                </c:pt>
                <c:pt idx="216">
                  <c:v>2.1679999999999997</c:v>
                </c:pt>
                <c:pt idx="217">
                  <c:v>2.1840000000000002</c:v>
                </c:pt>
                <c:pt idx="218">
                  <c:v>2.2000000000000002</c:v>
                </c:pt>
                <c:pt idx="219">
                  <c:v>2.2160000000000002</c:v>
                </c:pt>
                <c:pt idx="220">
                  <c:v>2.2320000000000002</c:v>
                </c:pt>
                <c:pt idx="221">
                  <c:v>2.2480000000000002</c:v>
                </c:pt>
                <c:pt idx="222">
                  <c:v>2.2639999999999998</c:v>
                </c:pt>
                <c:pt idx="223">
                  <c:v>2.2799999999999998</c:v>
                </c:pt>
                <c:pt idx="224">
                  <c:v>2.2959999999999998</c:v>
                </c:pt>
                <c:pt idx="225">
                  <c:v>2.3119999999999998</c:v>
                </c:pt>
                <c:pt idx="226">
                  <c:v>2.3280000000000003</c:v>
                </c:pt>
                <c:pt idx="227">
                  <c:v>2.3440000000000003</c:v>
                </c:pt>
                <c:pt idx="228">
                  <c:v>2.3600000000000003</c:v>
                </c:pt>
                <c:pt idx="229">
                  <c:v>2.3759999999999999</c:v>
                </c:pt>
                <c:pt idx="230">
                  <c:v>2.3919999999999999</c:v>
                </c:pt>
                <c:pt idx="231">
                  <c:v>2.4079999999999999</c:v>
                </c:pt>
                <c:pt idx="232">
                  <c:v>2.4239999999999999</c:v>
                </c:pt>
                <c:pt idx="233">
                  <c:v>2.44</c:v>
                </c:pt>
                <c:pt idx="234">
                  <c:v>2.456</c:v>
                </c:pt>
                <c:pt idx="235">
                  <c:v>2.472</c:v>
                </c:pt>
                <c:pt idx="236">
                  <c:v>2.488</c:v>
                </c:pt>
                <c:pt idx="237">
                  <c:v>2.504</c:v>
                </c:pt>
                <c:pt idx="238">
                  <c:v>2.52</c:v>
                </c:pt>
                <c:pt idx="239">
                  <c:v>2.536</c:v>
                </c:pt>
                <c:pt idx="240">
                  <c:v>2.552</c:v>
                </c:pt>
                <c:pt idx="241">
                  <c:v>2.5680000000000001</c:v>
                </c:pt>
                <c:pt idx="242">
                  <c:v>2.5840000000000001</c:v>
                </c:pt>
                <c:pt idx="243">
                  <c:v>2.6</c:v>
                </c:pt>
                <c:pt idx="244">
                  <c:v>2.6159999999999997</c:v>
                </c:pt>
                <c:pt idx="245">
                  <c:v>2.6319999999999997</c:v>
                </c:pt>
                <c:pt idx="246">
                  <c:v>2.6480000000000001</c:v>
                </c:pt>
                <c:pt idx="247">
                  <c:v>2.6640000000000001</c:v>
                </c:pt>
                <c:pt idx="248">
                  <c:v>2.68</c:v>
                </c:pt>
                <c:pt idx="249">
                  <c:v>2.6960000000000002</c:v>
                </c:pt>
                <c:pt idx="250">
                  <c:v>2.7120000000000002</c:v>
                </c:pt>
                <c:pt idx="251">
                  <c:v>2.7279999999999998</c:v>
                </c:pt>
                <c:pt idx="252">
                  <c:v>2.7439999999999998</c:v>
                </c:pt>
                <c:pt idx="253">
                  <c:v>2.76</c:v>
                </c:pt>
                <c:pt idx="254">
                  <c:v>2.7759999999999998</c:v>
                </c:pt>
                <c:pt idx="255">
                  <c:v>2.7920000000000003</c:v>
                </c:pt>
                <c:pt idx="256">
                  <c:v>2.8080000000000003</c:v>
                </c:pt>
                <c:pt idx="257">
                  <c:v>2.8240000000000003</c:v>
                </c:pt>
                <c:pt idx="258">
                  <c:v>2.84</c:v>
                </c:pt>
                <c:pt idx="259">
                  <c:v>2.8559999999999999</c:v>
                </c:pt>
                <c:pt idx="260">
                  <c:v>2.8719999999999999</c:v>
                </c:pt>
                <c:pt idx="261">
                  <c:v>2.8879999999999999</c:v>
                </c:pt>
                <c:pt idx="262">
                  <c:v>2.9039999999999999</c:v>
                </c:pt>
                <c:pt idx="263">
                  <c:v>2.92</c:v>
                </c:pt>
                <c:pt idx="264">
                  <c:v>2.9359999999999999</c:v>
                </c:pt>
                <c:pt idx="265">
                  <c:v>2.9520000000000004</c:v>
                </c:pt>
                <c:pt idx="266">
                  <c:v>2.968</c:v>
                </c:pt>
                <c:pt idx="267">
                  <c:v>2.984</c:v>
                </c:pt>
                <c:pt idx="268">
                  <c:v>3</c:v>
                </c:pt>
                <c:pt idx="269">
                  <c:v>3.016</c:v>
                </c:pt>
                <c:pt idx="270">
                  <c:v>3.032</c:v>
                </c:pt>
                <c:pt idx="271">
                  <c:v>3.048</c:v>
                </c:pt>
                <c:pt idx="272">
                  <c:v>3.0640000000000001</c:v>
                </c:pt>
                <c:pt idx="273">
                  <c:v>3.0799999999999996</c:v>
                </c:pt>
                <c:pt idx="274">
                  <c:v>3.0959999999999996</c:v>
                </c:pt>
                <c:pt idx="275">
                  <c:v>3.1280000000000001</c:v>
                </c:pt>
                <c:pt idx="276">
                  <c:v>3.16</c:v>
                </c:pt>
                <c:pt idx="277">
                  <c:v>3.1920000000000002</c:v>
                </c:pt>
                <c:pt idx="278">
                  <c:v>3.2239999999999998</c:v>
                </c:pt>
                <c:pt idx="279">
                  <c:v>3.2560000000000002</c:v>
                </c:pt>
                <c:pt idx="280">
                  <c:v>3.2880000000000003</c:v>
                </c:pt>
                <c:pt idx="281">
                  <c:v>3.32</c:v>
                </c:pt>
                <c:pt idx="282">
                  <c:v>3.3519999999999999</c:v>
                </c:pt>
                <c:pt idx="283">
                  <c:v>3.3839999999999999</c:v>
                </c:pt>
                <c:pt idx="284">
                  <c:v>3.4160000000000004</c:v>
                </c:pt>
                <c:pt idx="285">
                  <c:v>3.448</c:v>
                </c:pt>
                <c:pt idx="286">
                  <c:v>3.48</c:v>
                </c:pt>
                <c:pt idx="287">
                  <c:v>3.512</c:v>
                </c:pt>
                <c:pt idx="288">
                  <c:v>3.544</c:v>
                </c:pt>
                <c:pt idx="289">
                  <c:v>3.5760000000000001</c:v>
                </c:pt>
                <c:pt idx="290">
                  <c:v>3.6080000000000001</c:v>
                </c:pt>
                <c:pt idx="291">
                  <c:v>3.64</c:v>
                </c:pt>
                <c:pt idx="292">
                  <c:v>3.6719999999999997</c:v>
                </c:pt>
                <c:pt idx="293">
                  <c:v>3.7039999999999997</c:v>
                </c:pt>
                <c:pt idx="294">
                  <c:v>3.7360000000000002</c:v>
                </c:pt>
                <c:pt idx="295">
                  <c:v>3.7680000000000002</c:v>
                </c:pt>
                <c:pt idx="296">
                  <c:v>3.8</c:v>
                </c:pt>
                <c:pt idx="297">
                  <c:v>3.8319999999999999</c:v>
                </c:pt>
                <c:pt idx="298">
                  <c:v>3.8639999999999999</c:v>
                </c:pt>
                <c:pt idx="299">
                  <c:v>3.8960000000000004</c:v>
                </c:pt>
                <c:pt idx="300">
                  <c:v>3.9279999999999999</c:v>
                </c:pt>
                <c:pt idx="301">
                  <c:v>3.96</c:v>
                </c:pt>
                <c:pt idx="302">
                  <c:v>3.992</c:v>
                </c:pt>
                <c:pt idx="303">
                  <c:v>4.024</c:v>
                </c:pt>
                <c:pt idx="304">
                  <c:v>4.056</c:v>
                </c:pt>
                <c:pt idx="305">
                  <c:v>4.0879999999999992</c:v>
                </c:pt>
                <c:pt idx="306">
                  <c:v>4.12</c:v>
                </c:pt>
                <c:pt idx="307">
                  <c:v>4.1520000000000001</c:v>
                </c:pt>
                <c:pt idx="308">
                  <c:v>4.1840000000000002</c:v>
                </c:pt>
                <c:pt idx="309">
                  <c:v>4.2160000000000002</c:v>
                </c:pt>
                <c:pt idx="310">
                  <c:v>4.2480000000000002</c:v>
                </c:pt>
                <c:pt idx="311">
                  <c:v>4.28</c:v>
                </c:pt>
                <c:pt idx="312">
                  <c:v>4.3120000000000003</c:v>
                </c:pt>
                <c:pt idx="313">
                  <c:v>4.3439999999999994</c:v>
                </c:pt>
                <c:pt idx="314">
                  <c:v>4.3759999999999994</c:v>
                </c:pt>
                <c:pt idx="315">
                  <c:v>4.4079999999999995</c:v>
                </c:pt>
                <c:pt idx="316">
                  <c:v>4.4400000000000004</c:v>
                </c:pt>
                <c:pt idx="317">
                  <c:v>4.4720000000000004</c:v>
                </c:pt>
                <c:pt idx="318">
                  <c:v>4.5040000000000004</c:v>
                </c:pt>
                <c:pt idx="319">
                  <c:v>4.5360000000000005</c:v>
                </c:pt>
                <c:pt idx="320">
                  <c:v>4.5679999999999996</c:v>
                </c:pt>
                <c:pt idx="321">
                  <c:v>4.5999999999999996</c:v>
                </c:pt>
                <c:pt idx="322">
                  <c:v>4.6319999999999997</c:v>
                </c:pt>
                <c:pt idx="323">
                  <c:v>4.6639999999999997</c:v>
                </c:pt>
                <c:pt idx="324">
                  <c:v>4.6959999999999997</c:v>
                </c:pt>
                <c:pt idx="325">
                  <c:v>4.7280000000000006</c:v>
                </c:pt>
                <c:pt idx="326">
                  <c:v>4.7600000000000007</c:v>
                </c:pt>
                <c:pt idx="327">
                  <c:v>4.7919999999999998</c:v>
                </c:pt>
                <c:pt idx="328">
                  <c:v>4.8239999999999998</c:v>
                </c:pt>
                <c:pt idx="329">
                  <c:v>4.8559999999999999</c:v>
                </c:pt>
                <c:pt idx="330">
                  <c:v>4.8879999999999999</c:v>
                </c:pt>
                <c:pt idx="331">
                  <c:v>4.92</c:v>
                </c:pt>
                <c:pt idx="332">
                  <c:v>4.952</c:v>
                </c:pt>
                <c:pt idx="333">
                  <c:v>4.984</c:v>
                </c:pt>
                <c:pt idx="334">
                  <c:v>5.016</c:v>
                </c:pt>
                <c:pt idx="335">
                  <c:v>5.048</c:v>
                </c:pt>
                <c:pt idx="336">
                  <c:v>5.08</c:v>
                </c:pt>
                <c:pt idx="337">
                  <c:v>5.1120000000000001</c:v>
                </c:pt>
                <c:pt idx="338">
                  <c:v>5.1440000000000001</c:v>
                </c:pt>
                <c:pt idx="339">
                  <c:v>5.1760000000000002</c:v>
                </c:pt>
                <c:pt idx="340">
                  <c:v>5.2080000000000002</c:v>
                </c:pt>
                <c:pt idx="341">
                  <c:v>5.24</c:v>
                </c:pt>
                <c:pt idx="342">
                  <c:v>5.2719999999999994</c:v>
                </c:pt>
                <c:pt idx="343">
                  <c:v>5.3039999999999994</c:v>
                </c:pt>
                <c:pt idx="344">
                  <c:v>5.3359999999999994</c:v>
                </c:pt>
                <c:pt idx="345">
                  <c:v>5.3680000000000003</c:v>
                </c:pt>
                <c:pt idx="346">
                  <c:v>5.4</c:v>
                </c:pt>
                <c:pt idx="347">
                  <c:v>5.4320000000000004</c:v>
                </c:pt>
                <c:pt idx="348">
                  <c:v>5.4640000000000004</c:v>
                </c:pt>
                <c:pt idx="349">
                  <c:v>5.4960000000000004</c:v>
                </c:pt>
                <c:pt idx="350">
                  <c:v>5.5279999999999996</c:v>
                </c:pt>
                <c:pt idx="351">
                  <c:v>5.56</c:v>
                </c:pt>
                <c:pt idx="352">
                  <c:v>5.5919999999999996</c:v>
                </c:pt>
                <c:pt idx="353">
                  <c:v>5.6239999999999997</c:v>
                </c:pt>
                <c:pt idx="354">
                  <c:v>5.6559999999999997</c:v>
                </c:pt>
                <c:pt idx="355">
                  <c:v>5.6880000000000006</c:v>
                </c:pt>
                <c:pt idx="356">
                  <c:v>5.7200000000000006</c:v>
                </c:pt>
                <c:pt idx="357">
                  <c:v>5.7519999999999998</c:v>
                </c:pt>
                <c:pt idx="358">
                  <c:v>5.7839999999999998</c:v>
                </c:pt>
                <c:pt idx="359">
                  <c:v>5.8159999999999998</c:v>
                </c:pt>
                <c:pt idx="360">
                  <c:v>5.8479999999999999</c:v>
                </c:pt>
                <c:pt idx="361">
                  <c:v>5.88</c:v>
                </c:pt>
                <c:pt idx="362">
                  <c:v>5.9119999999999999</c:v>
                </c:pt>
                <c:pt idx="363">
                  <c:v>5.944</c:v>
                </c:pt>
                <c:pt idx="364">
                  <c:v>5.976</c:v>
                </c:pt>
                <c:pt idx="365">
                  <c:v>6.008</c:v>
                </c:pt>
                <c:pt idx="366">
                  <c:v>6.04</c:v>
                </c:pt>
                <c:pt idx="367">
                  <c:v>6.0720000000000001</c:v>
                </c:pt>
                <c:pt idx="368">
                  <c:v>6.1040000000000001</c:v>
                </c:pt>
                <c:pt idx="369">
                  <c:v>6.1360000000000001</c:v>
                </c:pt>
                <c:pt idx="370">
                  <c:v>6.1680000000000001</c:v>
                </c:pt>
                <c:pt idx="371">
                  <c:v>6.2</c:v>
                </c:pt>
                <c:pt idx="372">
                  <c:v>6.2319999999999993</c:v>
                </c:pt>
                <c:pt idx="373">
                  <c:v>6.2639999999999993</c:v>
                </c:pt>
                <c:pt idx="374">
                  <c:v>6.2960000000000003</c:v>
                </c:pt>
                <c:pt idx="375">
                  <c:v>6.36</c:v>
                </c:pt>
                <c:pt idx="376">
                  <c:v>6.4240000000000004</c:v>
                </c:pt>
                <c:pt idx="377">
                  <c:v>6.4879999999999995</c:v>
                </c:pt>
                <c:pt idx="378">
                  <c:v>6.5519999999999996</c:v>
                </c:pt>
                <c:pt idx="379">
                  <c:v>6.6160000000000005</c:v>
                </c:pt>
                <c:pt idx="380">
                  <c:v>6.6800000000000006</c:v>
                </c:pt>
                <c:pt idx="381">
                  <c:v>6.7439999999999998</c:v>
                </c:pt>
                <c:pt idx="382">
                  <c:v>6.8079999999999998</c:v>
                </c:pt>
                <c:pt idx="383">
                  <c:v>6.8719999999999999</c:v>
                </c:pt>
                <c:pt idx="384">
                  <c:v>6.9359999999999999</c:v>
                </c:pt>
                <c:pt idx="385">
                  <c:v>7</c:v>
                </c:pt>
                <c:pt idx="386">
                  <c:v>7.0640000000000001</c:v>
                </c:pt>
                <c:pt idx="387">
                  <c:v>7.1280000000000001</c:v>
                </c:pt>
                <c:pt idx="388">
                  <c:v>7.1919999999999993</c:v>
                </c:pt>
                <c:pt idx="389">
                  <c:v>7.2560000000000002</c:v>
                </c:pt>
                <c:pt idx="390">
                  <c:v>7.32</c:v>
                </c:pt>
                <c:pt idx="391">
                  <c:v>7.3840000000000003</c:v>
                </c:pt>
                <c:pt idx="392">
                  <c:v>7.4479999999999995</c:v>
                </c:pt>
                <c:pt idx="393">
                  <c:v>7.5119999999999996</c:v>
                </c:pt>
                <c:pt idx="394">
                  <c:v>7.5760000000000005</c:v>
                </c:pt>
                <c:pt idx="395">
                  <c:v>7.64</c:v>
                </c:pt>
                <c:pt idx="396">
                  <c:v>7.7039999999999997</c:v>
                </c:pt>
                <c:pt idx="397">
                  <c:v>7.7679999999999998</c:v>
                </c:pt>
                <c:pt idx="398">
                  <c:v>7.8320000000000007</c:v>
                </c:pt>
                <c:pt idx="399">
                  <c:v>7.8959999999999999</c:v>
                </c:pt>
                <c:pt idx="400">
                  <c:v>7.96</c:v>
                </c:pt>
                <c:pt idx="401">
                  <c:v>8.0239999999999991</c:v>
                </c:pt>
                <c:pt idx="402">
                  <c:v>8.0879999999999992</c:v>
                </c:pt>
                <c:pt idx="403">
                  <c:v>8.1519999999999992</c:v>
                </c:pt>
                <c:pt idx="404">
                  <c:v>8.2159999999999993</c:v>
                </c:pt>
                <c:pt idx="405">
                  <c:v>8.2799999999999994</c:v>
                </c:pt>
                <c:pt idx="406">
                  <c:v>8.3440000000000012</c:v>
                </c:pt>
                <c:pt idx="407">
                  <c:v>8.4080000000000013</c:v>
                </c:pt>
                <c:pt idx="408">
                  <c:v>8.4719999999999995</c:v>
                </c:pt>
                <c:pt idx="409">
                  <c:v>8.5359999999999996</c:v>
                </c:pt>
                <c:pt idx="410">
                  <c:v>8.6</c:v>
                </c:pt>
                <c:pt idx="411">
                  <c:v>8.6639999999999997</c:v>
                </c:pt>
                <c:pt idx="412">
                  <c:v>8.7279999999999998</c:v>
                </c:pt>
                <c:pt idx="413">
                  <c:v>8.7919999999999998</c:v>
                </c:pt>
                <c:pt idx="414">
                  <c:v>8.8559999999999999</c:v>
                </c:pt>
                <c:pt idx="415">
                  <c:v>8.9200000000000017</c:v>
                </c:pt>
                <c:pt idx="416">
                  <c:v>8.984</c:v>
                </c:pt>
                <c:pt idx="417">
                  <c:v>9.048</c:v>
                </c:pt>
                <c:pt idx="418">
                  <c:v>9.1120000000000001</c:v>
                </c:pt>
                <c:pt idx="419">
                  <c:v>9.1760000000000002</c:v>
                </c:pt>
                <c:pt idx="420">
                  <c:v>9.24</c:v>
                </c:pt>
                <c:pt idx="421">
                  <c:v>9.3040000000000003</c:v>
                </c:pt>
                <c:pt idx="422">
                  <c:v>9.3680000000000003</c:v>
                </c:pt>
                <c:pt idx="423">
                  <c:v>9.4319999999999986</c:v>
                </c:pt>
                <c:pt idx="424">
                  <c:v>9.4959999999999987</c:v>
                </c:pt>
                <c:pt idx="425">
                  <c:v>9.56</c:v>
                </c:pt>
                <c:pt idx="426">
                  <c:v>9.6240000000000006</c:v>
                </c:pt>
                <c:pt idx="427">
                  <c:v>9.6880000000000006</c:v>
                </c:pt>
                <c:pt idx="428">
                  <c:v>9.7520000000000007</c:v>
                </c:pt>
                <c:pt idx="429">
                  <c:v>9.8160000000000007</c:v>
                </c:pt>
                <c:pt idx="430">
                  <c:v>9.879999999999999</c:v>
                </c:pt>
                <c:pt idx="431">
                  <c:v>9.9439999999999991</c:v>
                </c:pt>
                <c:pt idx="432">
                  <c:v>10.007999999999999</c:v>
                </c:pt>
                <c:pt idx="433">
                  <c:v>10.071999999999999</c:v>
                </c:pt>
                <c:pt idx="434">
                  <c:v>10.135999999999999</c:v>
                </c:pt>
                <c:pt idx="435">
                  <c:v>10.200000000000001</c:v>
                </c:pt>
                <c:pt idx="436">
                  <c:v>10.264000000000001</c:v>
                </c:pt>
                <c:pt idx="437">
                  <c:v>10.328000000000001</c:v>
                </c:pt>
                <c:pt idx="438">
                  <c:v>10.391999999999999</c:v>
                </c:pt>
                <c:pt idx="439">
                  <c:v>10.456</c:v>
                </c:pt>
                <c:pt idx="440">
                  <c:v>10.52</c:v>
                </c:pt>
                <c:pt idx="441">
                  <c:v>10.584</c:v>
                </c:pt>
                <c:pt idx="442">
                  <c:v>10.648</c:v>
                </c:pt>
                <c:pt idx="443">
                  <c:v>10.712</c:v>
                </c:pt>
                <c:pt idx="444">
                  <c:v>10.776000000000002</c:v>
                </c:pt>
                <c:pt idx="445">
                  <c:v>10.84</c:v>
                </c:pt>
                <c:pt idx="446">
                  <c:v>10.904</c:v>
                </c:pt>
                <c:pt idx="447">
                  <c:v>10.968</c:v>
                </c:pt>
                <c:pt idx="448">
                  <c:v>11.032</c:v>
                </c:pt>
                <c:pt idx="449">
                  <c:v>11.096</c:v>
                </c:pt>
                <c:pt idx="450">
                  <c:v>11.16</c:v>
                </c:pt>
                <c:pt idx="451">
                  <c:v>11.224</c:v>
                </c:pt>
                <c:pt idx="452">
                  <c:v>11.288</c:v>
                </c:pt>
                <c:pt idx="453">
                  <c:v>11.351999999999999</c:v>
                </c:pt>
                <c:pt idx="454">
                  <c:v>11.416</c:v>
                </c:pt>
                <c:pt idx="455">
                  <c:v>11.48</c:v>
                </c:pt>
                <c:pt idx="456">
                  <c:v>11.544</c:v>
                </c:pt>
                <c:pt idx="457">
                  <c:v>11.608000000000001</c:v>
                </c:pt>
                <c:pt idx="458">
                  <c:v>11.672000000000001</c:v>
                </c:pt>
                <c:pt idx="459">
                  <c:v>11.736000000000001</c:v>
                </c:pt>
                <c:pt idx="460">
                  <c:v>11.799999999999999</c:v>
                </c:pt>
                <c:pt idx="461">
                  <c:v>11.863999999999999</c:v>
                </c:pt>
                <c:pt idx="462">
                  <c:v>11.927999999999999</c:v>
                </c:pt>
                <c:pt idx="463">
                  <c:v>11.991999999999999</c:v>
                </c:pt>
                <c:pt idx="464">
                  <c:v>12.056000000000001</c:v>
                </c:pt>
                <c:pt idx="465">
                  <c:v>12.120000000000001</c:v>
                </c:pt>
                <c:pt idx="466">
                  <c:v>12.184000000000001</c:v>
                </c:pt>
                <c:pt idx="467">
                  <c:v>12.247999999999999</c:v>
                </c:pt>
                <c:pt idx="468">
                  <c:v>12.311999999999999</c:v>
                </c:pt>
                <c:pt idx="469">
                  <c:v>12.375999999999999</c:v>
                </c:pt>
                <c:pt idx="470">
                  <c:v>12.44</c:v>
                </c:pt>
                <c:pt idx="471">
                  <c:v>12.504</c:v>
                </c:pt>
                <c:pt idx="472">
                  <c:v>12.568</c:v>
                </c:pt>
                <c:pt idx="473">
                  <c:v>12.632000000000001</c:v>
                </c:pt>
                <c:pt idx="474">
                  <c:v>12.696000000000002</c:v>
                </c:pt>
                <c:pt idx="475">
                  <c:v>12.824</c:v>
                </c:pt>
                <c:pt idx="476">
                  <c:v>12.952</c:v>
                </c:pt>
                <c:pt idx="477">
                  <c:v>13.08</c:v>
                </c:pt>
                <c:pt idx="478">
                  <c:v>13.207999999999998</c:v>
                </c:pt>
                <c:pt idx="479">
                  <c:v>13.336</c:v>
                </c:pt>
                <c:pt idx="480">
                  <c:v>13.464</c:v>
                </c:pt>
                <c:pt idx="481">
                  <c:v>13.592000000000001</c:v>
                </c:pt>
                <c:pt idx="482">
                  <c:v>13.719999999999999</c:v>
                </c:pt>
                <c:pt idx="483">
                  <c:v>13.847999999999999</c:v>
                </c:pt>
                <c:pt idx="484">
                  <c:v>13.976000000000001</c:v>
                </c:pt>
                <c:pt idx="485">
                  <c:v>14.104000000000001</c:v>
                </c:pt>
                <c:pt idx="486">
                  <c:v>14.231999999999999</c:v>
                </c:pt>
                <c:pt idx="487">
                  <c:v>14.36</c:v>
                </c:pt>
                <c:pt idx="488">
                  <c:v>14.488</c:v>
                </c:pt>
                <c:pt idx="489">
                  <c:v>14.616</c:v>
                </c:pt>
                <c:pt idx="490">
                  <c:v>14.744</c:v>
                </c:pt>
                <c:pt idx="491">
                  <c:v>14.872</c:v>
                </c:pt>
                <c:pt idx="492">
                  <c:v>15</c:v>
                </c:pt>
                <c:pt idx="493">
                  <c:v>15.128</c:v>
                </c:pt>
                <c:pt idx="494">
                  <c:v>15.256</c:v>
                </c:pt>
                <c:pt idx="495">
                  <c:v>15.384</c:v>
                </c:pt>
                <c:pt idx="496">
                  <c:v>15.512</c:v>
                </c:pt>
                <c:pt idx="497">
                  <c:v>15.64</c:v>
                </c:pt>
                <c:pt idx="498">
                  <c:v>15.768000000000001</c:v>
                </c:pt>
                <c:pt idx="499">
                  <c:v>15.896000000000001</c:v>
                </c:pt>
                <c:pt idx="500">
                  <c:v>16.024000000000001</c:v>
                </c:pt>
                <c:pt idx="501">
                  <c:v>16.152000000000001</c:v>
                </c:pt>
                <c:pt idx="502">
                  <c:v>16.279999999999998</c:v>
                </c:pt>
                <c:pt idx="503">
                  <c:v>16.407999999999998</c:v>
                </c:pt>
                <c:pt idx="504">
                  <c:v>16.535999999999998</c:v>
                </c:pt>
                <c:pt idx="505">
                  <c:v>16.664000000000001</c:v>
                </c:pt>
                <c:pt idx="506">
                  <c:v>16.792000000000002</c:v>
                </c:pt>
                <c:pt idx="507">
                  <c:v>16.920000000000002</c:v>
                </c:pt>
                <c:pt idx="508">
                  <c:v>17.048000000000002</c:v>
                </c:pt>
                <c:pt idx="509">
                  <c:v>17.176000000000002</c:v>
                </c:pt>
                <c:pt idx="510">
                  <c:v>17.303999999999998</c:v>
                </c:pt>
                <c:pt idx="511">
                  <c:v>17.431999999999999</c:v>
                </c:pt>
                <c:pt idx="512">
                  <c:v>17.559999999999999</c:v>
                </c:pt>
                <c:pt idx="513">
                  <c:v>17.687999999999999</c:v>
                </c:pt>
                <c:pt idx="514">
                  <c:v>17.815999999999999</c:v>
                </c:pt>
                <c:pt idx="515">
                  <c:v>17.944000000000003</c:v>
                </c:pt>
                <c:pt idx="516">
                  <c:v>18.072000000000003</c:v>
                </c:pt>
                <c:pt idx="517">
                  <c:v>18.2</c:v>
                </c:pt>
                <c:pt idx="518">
                  <c:v>18.327999999999999</c:v>
                </c:pt>
                <c:pt idx="519">
                  <c:v>18.456</c:v>
                </c:pt>
                <c:pt idx="520">
                  <c:v>18.584</c:v>
                </c:pt>
                <c:pt idx="521">
                  <c:v>18.712</c:v>
                </c:pt>
                <c:pt idx="522">
                  <c:v>18.84</c:v>
                </c:pt>
                <c:pt idx="523">
                  <c:v>18.968</c:v>
                </c:pt>
                <c:pt idx="524">
                  <c:v>19.096</c:v>
                </c:pt>
                <c:pt idx="525">
                  <c:v>19.224</c:v>
                </c:pt>
                <c:pt idx="526">
                  <c:v>19.352</c:v>
                </c:pt>
                <c:pt idx="527">
                  <c:v>19.48</c:v>
                </c:pt>
                <c:pt idx="528">
                  <c:v>19.608000000000001</c:v>
                </c:pt>
                <c:pt idx="529">
                  <c:v>19.736000000000001</c:v>
                </c:pt>
                <c:pt idx="530">
                  <c:v>19.864000000000001</c:v>
                </c:pt>
                <c:pt idx="531">
                  <c:v>19.992000000000001</c:v>
                </c:pt>
              </c:numCache>
            </c:numRef>
          </c:xVal>
          <c:yVal>
            <c:numRef>
              <c:f>'совмещенные петли'!$I$224:$I$755</c:f>
              <c:numCache>
                <c:formatCode>0.00E+00</c:formatCode>
                <c:ptCount val="532"/>
                <c:pt idx="0">
                  <c:v>99.282468106748183</c:v>
                </c:pt>
                <c:pt idx="1">
                  <c:v>98.99435552494505</c:v>
                </c:pt>
                <c:pt idx="2">
                  <c:v>98.709019464799894</c:v>
                </c:pt>
                <c:pt idx="3">
                  <c:v>98.426416504980637</c:v>
                </c:pt>
                <c:pt idx="4">
                  <c:v>98.146503684141507</c:v>
                </c:pt>
                <c:pt idx="5">
                  <c:v>97.869238232830014</c:v>
                </c:pt>
                <c:pt idx="6">
                  <c:v>97.594578347933947</c:v>
                </c:pt>
                <c:pt idx="7">
                  <c:v>97.322482622750016</c:v>
                </c:pt>
                <c:pt idx="8">
                  <c:v>97.052910599866664</c:v>
                </c:pt>
                <c:pt idx="9">
                  <c:v>96.785821541675546</c:v>
                </c:pt>
                <c:pt idx="10">
                  <c:v>96.521176112808092</c:v>
                </c:pt>
                <c:pt idx="11">
                  <c:v>96.258935356833845</c:v>
                </c:pt>
                <c:pt idx="12">
                  <c:v>95.99906030415697</c:v>
                </c:pt>
                <c:pt idx="13">
                  <c:v>95.741512947216464</c:v>
                </c:pt>
                <c:pt idx="14">
                  <c:v>95.486256016373247</c:v>
                </c:pt>
                <c:pt idx="15">
                  <c:v>95.233252212654975</c:v>
                </c:pt>
                <c:pt idx="16">
                  <c:v>94.982465175796008</c:v>
                </c:pt>
                <c:pt idx="17">
                  <c:v>94.733858795786858</c:v>
                </c:pt>
                <c:pt idx="18">
                  <c:v>94.487397621821273</c:v>
                </c:pt>
                <c:pt idx="19">
                  <c:v>94.243046735669225</c:v>
                </c:pt>
                <c:pt idx="20">
                  <c:v>94.000771773540436</c:v>
                </c:pt>
                <c:pt idx="21">
                  <c:v>93.760538669116372</c:v>
                </c:pt>
                <c:pt idx="22">
                  <c:v>93.522313754632364</c:v>
                </c:pt>
                <c:pt idx="23">
                  <c:v>93.286064213978094</c:v>
                </c:pt>
                <c:pt idx="24">
                  <c:v>93.051757462820134</c:v>
                </c:pt>
                <c:pt idx="25">
                  <c:v>92.819361461301042</c:v>
                </c:pt>
                <c:pt idx="26">
                  <c:v>92.588844921629885</c:v>
                </c:pt>
                <c:pt idx="27">
                  <c:v>92.360177012199486</c:v>
                </c:pt>
                <c:pt idx="28">
                  <c:v>92.133327045993639</c:v>
                </c:pt>
                <c:pt idx="29">
                  <c:v>91.908265072368678</c:v>
                </c:pt>
                <c:pt idx="30">
                  <c:v>91.684961601944693</c:v>
                </c:pt>
                <c:pt idx="31">
                  <c:v>91.463387405469106</c:v>
                </c:pt>
                <c:pt idx="32">
                  <c:v>91.243513970944292</c:v>
                </c:pt>
                <c:pt idx="33">
                  <c:v>91.025313750769371</c:v>
                </c:pt>
                <c:pt idx="34">
                  <c:v>90.808758405425039</c:v>
                </c:pt>
                <c:pt idx="35">
                  <c:v>90.593821405417216</c:v>
                </c:pt>
                <c:pt idx="36">
                  <c:v>90.380475818134954</c:v>
                </c:pt>
                <c:pt idx="37">
                  <c:v>90.168695614457732</c:v>
                </c:pt>
                <c:pt idx="38">
                  <c:v>89.958455045069414</c:v>
                </c:pt>
                <c:pt idx="39">
                  <c:v>89.749728826181951</c:v>
                </c:pt>
                <c:pt idx="40">
                  <c:v>89.542492164813353</c:v>
                </c:pt>
                <c:pt idx="41">
                  <c:v>89.336720973924784</c:v>
                </c:pt>
                <c:pt idx="42">
                  <c:v>89.132393072381774</c:v>
                </c:pt>
                <c:pt idx="43">
                  <c:v>88.929480375714789</c:v>
                </c:pt>
                <c:pt idx="44">
                  <c:v>88.727963223948976</c:v>
                </c:pt>
                <c:pt idx="45">
                  <c:v>88.527819541977564</c:v>
                </c:pt>
                <c:pt idx="46">
                  <c:v>88.329025931051191</c:v>
                </c:pt>
                <c:pt idx="47">
                  <c:v>88.131560893413834</c:v>
                </c:pt>
                <c:pt idx="48">
                  <c:v>87.935403521979637</c:v>
                </c:pt>
                <c:pt idx="49">
                  <c:v>87.740532915591615</c:v>
                </c:pt>
                <c:pt idx="50">
                  <c:v>87.546928741828864</c:v>
                </c:pt>
                <c:pt idx="51">
                  <c:v>87.354571114825177</c:v>
                </c:pt>
                <c:pt idx="52">
                  <c:v>87.163440312383415</c:v>
                </c:pt>
                <c:pt idx="53">
                  <c:v>86.973517202841677</c:v>
                </c:pt>
                <c:pt idx="54">
                  <c:v>86.784783069740044</c:v>
                </c:pt>
                <c:pt idx="55">
                  <c:v>86.597219474015048</c:v>
                </c:pt>
                <c:pt idx="56">
                  <c:v>86.410808288996293</c:v>
                </c:pt>
                <c:pt idx="57">
                  <c:v>86.225532249283688</c:v>
                </c:pt>
                <c:pt idx="58">
                  <c:v>86.041374182955366</c:v>
                </c:pt>
                <c:pt idx="59">
                  <c:v>85.858316758967518</c:v>
                </c:pt>
                <c:pt idx="60">
                  <c:v>85.676343825917982</c:v>
                </c:pt>
                <c:pt idx="61">
                  <c:v>85.495439560079134</c:v>
                </c:pt>
                <c:pt idx="62">
                  <c:v>85.315587606145314</c:v>
                </c:pt>
                <c:pt idx="63">
                  <c:v>85.136772953696124</c:v>
                </c:pt>
                <c:pt idx="64">
                  <c:v>84.958980423101721</c:v>
                </c:pt>
                <c:pt idx="65">
                  <c:v>84.782195471933903</c:v>
                </c:pt>
                <c:pt idx="66">
                  <c:v>84.606403712880208</c:v>
                </c:pt>
                <c:pt idx="67">
                  <c:v>84.431590781644587</c:v>
                </c:pt>
                <c:pt idx="68">
                  <c:v>84.257742979071281</c:v>
                </c:pt>
                <c:pt idx="69">
                  <c:v>84.084847096286794</c:v>
                </c:pt>
                <c:pt idx="70">
                  <c:v>83.912889944541675</c:v>
                </c:pt>
                <c:pt idx="71">
                  <c:v>83.741858913902604</c:v>
                </c:pt>
                <c:pt idx="72">
                  <c:v>83.571741208739951</c:v>
                </c:pt>
                <c:pt idx="73">
                  <c:v>83.402524893213439</c:v>
                </c:pt>
                <c:pt idx="74">
                  <c:v>83.2341978863859</c:v>
                </c:pt>
                <c:pt idx="75">
                  <c:v>82.889546217079385</c:v>
                </c:pt>
                <c:pt idx="76">
                  <c:v>82.548891473939833</c:v>
                </c:pt>
                <c:pt idx="77">
                  <c:v>82.212124531729316</c:v>
                </c:pt>
                <c:pt idx="78">
                  <c:v>81.879134390337597</c:v>
                </c:pt>
                <c:pt idx="79">
                  <c:v>81.549816448945833</c:v>
                </c:pt>
                <c:pt idx="80">
                  <c:v>81.22407153307833</c:v>
                </c:pt>
                <c:pt idx="81">
                  <c:v>80.901805639636905</c:v>
                </c:pt>
                <c:pt idx="82">
                  <c:v>80.582929709468871</c:v>
                </c:pt>
                <c:pt idx="83">
                  <c:v>80.267359117612372</c:v>
                </c:pt>
                <c:pt idx="84">
                  <c:v>79.95501379870619</c:v>
                </c:pt>
                <c:pt idx="85">
                  <c:v>79.645817716161304</c:v>
                </c:pt>
                <c:pt idx="86">
                  <c:v>79.33969868670124</c:v>
                </c:pt>
                <c:pt idx="87">
                  <c:v>79.036588325174748</c:v>
                </c:pt>
                <c:pt idx="88">
                  <c:v>78.7364218753778</c:v>
                </c:pt>
                <c:pt idx="89">
                  <c:v>78.439137409492375</c:v>
                </c:pt>
                <c:pt idx="90">
                  <c:v>78.144676542916471</c:v>
                </c:pt>
                <c:pt idx="91">
                  <c:v>77.852984032928759</c:v>
                </c:pt>
                <c:pt idx="92">
                  <c:v>77.56400681541453</c:v>
                </c:pt>
                <c:pt idx="93">
                  <c:v>77.277695141772313</c:v>
                </c:pt>
                <c:pt idx="94">
                  <c:v>76.994001042811163</c:v>
                </c:pt>
                <c:pt idx="95">
                  <c:v>76.712879510161713</c:v>
                </c:pt>
                <c:pt idx="96">
                  <c:v>76.434287268470641</c:v>
                </c:pt>
                <c:pt idx="97">
                  <c:v>76.158183454060421</c:v>
                </c:pt>
                <c:pt idx="98">
                  <c:v>75.884529202857891</c:v>
                </c:pt>
                <c:pt idx="99">
                  <c:v>75.613287011509968</c:v>
                </c:pt>
                <c:pt idx="100">
                  <c:v>75.344421647108206</c:v>
                </c:pt>
                <c:pt idx="101">
                  <c:v>75.07789897509835</c:v>
                </c:pt>
                <c:pt idx="102">
                  <c:v>74.813687096662903</c:v>
                </c:pt>
                <c:pt idx="103">
                  <c:v>74.551754675108711</c:v>
                </c:pt>
                <c:pt idx="104">
                  <c:v>74.292072379882327</c:v>
                </c:pt>
                <c:pt idx="105">
                  <c:v>74.03461169809087</c:v>
                </c:pt>
                <c:pt idx="106">
                  <c:v>73.779345940560162</c:v>
                </c:pt>
                <c:pt idx="107">
                  <c:v>73.526248795371927</c:v>
                </c:pt>
                <c:pt idx="108">
                  <c:v>73.275295227551695</c:v>
                </c:pt>
                <c:pt idx="109">
                  <c:v>73.026461497133909</c:v>
                </c:pt>
                <c:pt idx="110">
                  <c:v>72.779723903075791</c:v>
                </c:pt>
                <c:pt idx="111">
                  <c:v>72.535060960470318</c:v>
                </c:pt>
                <c:pt idx="112">
                  <c:v>72.292450072173764</c:v>
                </c:pt>
                <c:pt idx="113">
                  <c:v>72.051871149772197</c:v>
                </c:pt>
                <c:pt idx="114">
                  <c:v>71.813303996287814</c:v>
                </c:pt>
                <c:pt idx="115">
                  <c:v>71.576728912063501</c:v>
                </c:pt>
                <c:pt idx="116">
                  <c:v>71.342127090415829</c:v>
                </c:pt>
                <c:pt idx="117">
                  <c:v>71.109480346675596</c:v>
                </c:pt>
                <c:pt idx="118">
                  <c:v>70.878770803686919</c:v>
                </c:pt>
                <c:pt idx="119">
                  <c:v>70.649981189589738</c:v>
                </c:pt>
                <c:pt idx="120">
                  <c:v>70.423093580008114</c:v>
                </c:pt>
                <c:pt idx="121">
                  <c:v>70.198092475585867</c:v>
                </c:pt>
                <c:pt idx="122">
                  <c:v>69.974960944252317</c:v>
                </c:pt>
                <c:pt idx="123">
                  <c:v>69.753683811407797</c:v>
                </c:pt>
                <c:pt idx="124">
                  <c:v>69.534245646358187</c:v>
                </c:pt>
                <c:pt idx="125">
                  <c:v>69.316630663350921</c:v>
                </c:pt>
                <c:pt idx="126">
                  <c:v>69.100824249000553</c:v>
                </c:pt>
                <c:pt idx="127">
                  <c:v>68.886811689864444</c:v>
                </c:pt>
                <c:pt idx="128">
                  <c:v>68.674578541572956</c:v>
                </c:pt>
                <c:pt idx="129">
                  <c:v>68.464110311265827</c:v>
                </c:pt>
                <c:pt idx="130">
                  <c:v>68.255393538182602</c:v>
                </c:pt>
                <c:pt idx="131">
                  <c:v>68.048413424838216</c:v>
                </c:pt>
                <c:pt idx="132">
                  <c:v>67.843156934441637</c:v>
                </c:pt>
                <c:pt idx="133">
                  <c:v>67.63961083199527</c:v>
                </c:pt>
                <c:pt idx="134">
                  <c:v>67.437761260758862</c:v>
                </c:pt>
                <c:pt idx="135">
                  <c:v>67.237595061689333</c:v>
                </c:pt>
                <c:pt idx="136">
                  <c:v>67.039099210177298</c:v>
                </c:pt>
                <c:pt idx="137">
                  <c:v>66.842260673744391</c:v>
                </c:pt>
                <c:pt idx="138">
                  <c:v>66.64706667901099</c:v>
                </c:pt>
                <c:pt idx="139">
                  <c:v>66.453504217394993</c:v>
                </c:pt>
                <c:pt idx="140">
                  <c:v>66.261560286936756</c:v>
                </c:pt>
                <c:pt idx="141">
                  <c:v>66.071223061074932</c:v>
                </c:pt>
                <c:pt idx="142">
                  <c:v>65.882479523594569</c:v>
                </c:pt>
                <c:pt idx="143">
                  <c:v>65.695317328989944</c:v>
                </c:pt>
                <c:pt idx="144">
                  <c:v>65.509723799812505</c:v>
                </c:pt>
                <c:pt idx="145">
                  <c:v>65.325687454847284</c:v>
                </c:pt>
                <c:pt idx="146">
                  <c:v>65.14319574714014</c:v>
                </c:pt>
                <c:pt idx="147">
                  <c:v>64.962235708121611</c:v>
                </c:pt>
                <c:pt idx="148">
                  <c:v>64.782795921314914</c:v>
                </c:pt>
                <c:pt idx="149">
                  <c:v>64.60486406107286</c:v>
                </c:pt>
                <c:pt idx="150">
                  <c:v>64.428428533091434</c:v>
                </c:pt>
                <c:pt idx="151">
                  <c:v>64.253476982715028</c:v>
                </c:pt>
                <c:pt idx="152">
                  <c:v>64.079997461341492</c:v>
                </c:pt>
                <c:pt idx="153">
                  <c:v>63.90797842076762</c:v>
                </c:pt>
                <c:pt idx="154">
                  <c:v>63.737407782851164</c:v>
                </c:pt>
                <c:pt idx="155">
                  <c:v>63.568274196197663</c:v>
                </c:pt>
                <c:pt idx="156">
                  <c:v>63.400565029950009</c:v>
                </c:pt>
                <c:pt idx="157">
                  <c:v>63.234269905494592</c:v>
                </c:pt>
                <c:pt idx="158">
                  <c:v>63.069376978192672</c:v>
                </c:pt>
                <c:pt idx="159">
                  <c:v>62.905873341656509</c:v>
                </c:pt>
                <c:pt idx="160">
                  <c:v>62.743749018343131</c:v>
                </c:pt>
                <c:pt idx="161">
                  <c:v>62.582991735439947</c:v>
                </c:pt>
                <c:pt idx="162">
                  <c:v>62.423590573363946</c:v>
                </c:pt>
                <c:pt idx="163">
                  <c:v>62.265533910439423</c:v>
                </c:pt>
                <c:pt idx="164">
                  <c:v>62.108809623694839</c:v>
                </c:pt>
                <c:pt idx="165">
                  <c:v>61.953407521622367</c:v>
                </c:pt>
                <c:pt idx="166">
                  <c:v>61.799316622011411</c:v>
                </c:pt>
                <c:pt idx="167">
                  <c:v>61.646524821609326</c:v>
                </c:pt>
                <c:pt idx="168">
                  <c:v>61.495021792902961</c:v>
                </c:pt>
                <c:pt idx="169">
                  <c:v>61.344795800137994</c:v>
                </c:pt>
                <c:pt idx="170">
                  <c:v>61.195836150080936</c:v>
                </c:pt>
                <c:pt idx="171">
                  <c:v>61.048131649336774</c:v>
                </c:pt>
                <c:pt idx="172">
                  <c:v>60.901672334424013</c:v>
                </c:pt>
                <c:pt idx="173">
                  <c:v>60.756445959997968</c:v>
                </c:pt>
                <c:pt idx="174">
                  <c:v>60.612442495788706</c:v>
                </c:pt>
                <c:pt idx="175">
                  <c:v>60.322423180784767</c:v>
                </c:pt>
                <c:pt idx="176">
                  <c:v>60.037459186658225</c:v>
                </c:pt>
                <c:pt idx="177">
                  <c:v>59.757452330256783</c:v>
                </c:pt>
                <c:pt idx="178">
                  <c:v>59.48229729146739</c:v>
                </c:pt>
                <c:pt idx="179">
                  <c:v>59.211900171406739</c:v>
                </c:pt>
                <c:pt idx="180">
                  <c:v>58.9461637642816</c:v>
                </c:pt>
                <c:pt idx="181">
                  <c:v>58.684997999855312</c:v>
                </c:pt>
                <c:pt idx="182">
                  <c:v>58.428304851991861</c:v>
                </c:pt>
                <c:pt idx="183">
                  <c:v>58.176005946583103</c:v>
                </c:pt>
                <c:pt idx="184">
                  <c:v>57.928003653266835</c:v>
                </c:pt>
                <c:pt idx="185">
                  <c:v>57.684215027487419</c:v>
                </c:pt>
                <c:pt idx="186">
                  <c:v>57.444555739998393</c:v>
                </c:pt>
                <c:pt idx="187">
                  <c:v>57.208941806744825</c:v>
                </c:pt>
                <c:pt idx="188">
                  <c:v>56.977297415650682</c:v>
                </c:pt>
                <c:pt idx="189">
                  <c:v>56.749536678888788</c:v>
                </c:pt>
                <c:pt idx="190">
                  <c:v>56.525587858567917</c:v>
                </c:pt>
                <c:pt idx="191">
                  <c:v>56.305372760924833</c:v>
                </c:pt>
                <c:pt idx="192">
                  <c:v>56.08881721082065</c:v>
                </c:pt>
                <c:pt idx="193">
                  <c:v>55.875848294819704</c:v>
                </c:pt>
                <c:pt idx="194">
                  <c:v>55.666396133721534</c:v>
                </c:pt>
                <c:pt idx="195">
                  <c:v>55.460389777064456</c:v>
                </c:pt>
                <c:pt idx="196">
                  <c:v>55.257761877397414</c:v>
                </c:pt>
                <c:pt idx="197">
                  <c:v>55.058444305967065</c:v>
                </c:pt>
                <c:pt idx="198">
                  <c:v>54.862373350835917</c:v>
                </c:pt>
                <c:pt idx="199">
                  <c:v>54.66948463044676</c:v>
                </c:pt>
                <c:pt idx="200">
                  <c:v>54.479721580616371</c:v>
                </c:pt>
                <c:pt idx="201">
                  <c:v>54.293008815227864</c:v>
                </c:pt>
                <c:pt idx="202">
                  <c:v>54.109295083325456</c:v>
                </c:pt>
                <c:pt idx="203">
                  <c:v>53.92852171864746</c:v>
                </c:pt>
                <c:pt idx="204">
                  <c:v>53.750631101393708</c:v>
                </c:pt>
                <c:pt idx="205">
                  <c:v>53.575566956403705</c:v>
                </c:pt>
                <c:pt idx="206">
                  <c:v>53.403274022924499</c:v>
                </c:pt>
                <c:pt idx="207">
                  <c:v>53.233698123567876</c:v>
                </c:pt>
                <c:pt idx="208">
                  <c:v>53.066785831637482</c:v>
                </c:pt>
                <c:pt idx="209">
                  <c:v>52.902488892590647</c:v>
                </c:pt>
                <c:pt idx="210">
                  <c:v>52.740755185706782</c:v>
                </c:pt>
                <c:pt idx="211">
                  <c:v>52.581534827216522</c:v>
                </c:pt>
                <c:pt idx="212">
                  <c:v>52.424793190575073</c:v>
                </c:pt>
                <c:pt idx="213">
                  <c:v>52.270449484223683</c:v>
                </c:pt>
                <c:pt idx="214">
                  <c:v>52.118482617246066</c:v>
                </c:pt>
                <c:pt idx="215">
                  <c:v>51.96884345535112</c:v>
                </c:pt>
                <c:pt idx="216">
                  <c:v>51.821487539042138</c:v>
                </c:pt>
                <c:pt idx="217">
                  <c:v>51.676370322407337</c:v>
                </c:pt>
                <c:pt idx="218">
                  <c:v>51.533451189427069</c:v>
                </c:pt>
                <c:pt idx="219">
                  <c:v>51.392687965495142</c:v>
                </c:pt>
                <c:pt idx="220">
                  <c:v>51.25403987137522</c:v>
                </c:pt>
                <c:pt idx="221">
                  <c:v>51.117468113835919</c:v>
                </c:pt>
                <c:pt idx="222">
                  <c:v>50.98293172152448</c:v>
                </c:pt>
                <c:pt idx="223">
                  <c:v>50.850394489589824</c:v>
                </c:pt>
                <c:pt idx="224">
                  <c:v>50.719818542608088</c:v>
                </c:pt>
                <c:pt idx="225">
                  <c:v>50.591168342249738</c:v>
                </c:pt>
                <c:pt idx="226">
                  <c:v>50.464407640442587</c:v>
                </c:pt>
                <c:pt idx="227">
                  <c:v>50.33950436826548</c:v>
                </c:pt>
                <c:pt idx="228">
                  <c:v>50.216418795669753</c:v>
                </c:pt>
                <c:pt idx="229">
                  <c:v>50.095123638551435</c:v>
                </c:pt>
                <c:pt idx="230">
                  <c:v>49.975579925407125</c:v>
                </c:pt>
                <c:pt idx="231">
                  <c:v>49.857759391445086</c:v>
                </c:pt>
                <c:pt idx="232">
                  <c:v>49.741630543836315</c:v>
                </c:pt>
                <c:pt idx="233">
                  <c:v>49.627163375907635</c:v>
                </c:pt>
                <c:pt idx="234">
                  <c:v>49.514326835511731</c:v>
                </c:pt>
                <c:pt idx="235">
                  <c:v>49.403092451275363</c:v>
                </c:pt>
                <c:pt idx="236">
                  <c:v>49.293430957556126</c:v>
                </c:pt>
                <c:pt idx="237">
                  <c:v>49.185313979551779</c:v>
                </c:pt>
                <c:pt idx="238">
                  <c:v>49.078716024100252</c:v>
                </c:pt>
                <c:pt idx="239">
                  <c:v>48.973598007103192</c:v>
                </c:pt>
                <c:pt idx="240">
                  <c:v>48.869956074095747</c:v>
                </c:pt>
                <c:pt idx="241">
                  <c:v>48.767749870034727</c:v>
                </c:pt>
                <c:pt idx="242">
                  <c:v>48.666954871255093</c:v>
                </c:pt>
                <c:pt idx="243">
                  <c:v>48.567547917629362</c:v>
                </c:pt>
                <c:pt idx="244">
                  <c:v>48.469505763549137</c:v>
                </c:pt>
                <c:pt idx="245">
                  <c:v>48.372801601217503</c:v>
                </c:pt>
                <c:pt idx="246">
                  <c:v>48.277414881834375</c:v>
                </c:pt>
                <c:pt idx="247">
                  <c:v>48.183326403218381</c:v>
                </c:pt>
                <c:pt idx="248">
                  <c:v>48.090507832832813</c:v>
                </c:pt>
                <c:pt idx="249">
                  <c:v>47.998930362625472</c:v>
                </c:pt>
                <c:pt idx="250">
                  <c:v>47.908585611684451</c:v>
                </c:pt>
                <c:pt idx="251">
                  <c:v>47.819448171044847</c:v>
                </c:pt>
                <c:pt idx="252">
                  <c:v>47.731496436482132</c:v>
                </c:pt>
                <c:pt idx="253">
                  <c:v>47.64471125942999</c:v>
                </c:pt>
                <c:pt idx="254">
                  <c:v>47.55907253811354</c:v>
                </c:pt>
                <c:pt idx="255">
                  <c:v>47.474562538853327</c:v>
                </c:pt>
                <c:pt idx="256">
                  <c:v>47.391156851909763</c:v>
                </c:pt>
                <c:pt idx="257">
                  <c:v>47.308842414996064</c:v>
                </c:pt>
                <c:pt idx="258">
                  <c:v>47.227598222028092</c:v>
                </c:pt>
                <c:pt idx="259">
                  <c:v>47.147407289644349</c:v>
                </c:pt>
                <c:pt idx="260">
                  <c:v>47.068252589167408</c:v>
                </c:pt>
                <c:pt idx="261">
                  <c:v>46.990114921875779</c:v>
                </c:pt>
                <c:pt idx="262">
                  <c:v>46.912979309024017</c:v>
                </c:pt>
                <c:pt idx="263">
                  <c:v>46.836829200838991</c:v>
                </c:pt>
                <c:pt idx="264">
                  <c:v>46.761645971737423</c:v>
                </c:pt>
                <c:pt idx="265">
                  <c:v>46.687416847729153</c:v>
                </c:pt>
                <c:pt idx="266">
                  <c:v>46.61412310039313</c:v>
                </c:pt>
                <c:pt idx="267">
                  <c:v>46.541753010416272</c:v>
                </c:pt>
                <c:pt idx="268">
                  <c:v>46.470288805590805</c:v>
                </c:pt>
                <c:pt idx="269">
                  <c:v>46.399715396380067</c:v>
                </c:pt>
                <c:pt idx="270">
                  <c:v>46.330019927987109</c:v>
                </c:pt>
                <c:pt idx="271">
                  <c:v>46.261182765917162</c:v>
                </c:pt>
                <c:pt idx="272">
                  <c:v>46.193203639354152</c:v>
                </c:pt>
                <c:pt idx="273">
                  <c:v>46.126057042944652</c:v>
                </c:pt>
                <c:pt idx="274">
                  <c:v>46.059732019168941</c:v>
                </c:pt>
                <c:pt idx="275">
                  <c:v>45.924777138362117</c:v>
                </c:pt>
                <c:pt idx="276">
                  <c:v>45.793129490146143</c:v>
                </c:pt>
                <c:pt idx="277">
                  <c:v>45.664683237982025</c:v>
                </c:pt>
                <c:pt idx="278">
                  <c:v>45.539335736815204</c:v>
                </c:pt>
                <c:pt idx="279">
                  <c:v>45.416988184047526</c:v>
                </c:pt>
                <c:pt idx="280">
                  <c:v>45.297545699580873</c:v>
                </c:pt>
                <c:pt idx="281">
                  <c:v>45.180916442661648</c:v>
                </c:pt>
                <c:pt idx="282">
                  <c:v>45.067011937711669</c:v>
                </c:pt>
                <c:pt idx="283">
                  <c:v>44.955747951107789</c:v>
                </c:pt>
                <c:pt idx="284">
                  <c:v>44.847041900736457</c:v>
                </c:pt>
                <c:pt idx="285">
                  <c:v>44.740814658576284</c:v>
                </c:pt>
                <c:pt idx="286">
                  <c:v>44.636989924109578</c:v>
                </c:pt>
                <c:pt idx="287">
                  <c:v>44.535494086936637</c:v>
                </c:pt>
                <c:pt idx="288">
                  <c:v>44.436256444404165</c:v>
                </c:pt>
                <c:pt idx="289">
                  <c:v>44.339207410359535</c:v>
                </c:pt>
                <c:pt idx="290">
                  <c:v>44.24428117619609</c:v>
                </c:pt>
                <c:pt idx="291">
                  <c:v>44.15141322166081</c:v>
                </c:pt>
                <c:pt idx="292">
                  <c:v>44.06054292637517</c:v>
                </c:pt>
                <c:pt idx="293">
                  <c:v>43.971609495806611</c:v>
                </c:pt>
                <c:pt idx="294">
                  <c:v>43.884555181681854</c:v>
                </c:pt>
                <c:pt idx="295">
                  <c:v>43.799322822235013</c:v>
                </c:pt>
                <c:pt idx="296">
                  <c:v>43.715861609932965</c:v>
                </c:pt>
                <c:pt idx="297">
                  <c:v>43.634116531354138</c:v>
                </c:pt>
                <c:pt idx="298">
                  <c:v>43.554037445584626</c:v>
                </c:pt>
                <c:pt idx="299">
                  <c:v>43.475575435446842</c:v>
                </c:pt>
                <c:pt idx="300">
                  <c:v>43.398682975265437</c:v>
                </c:pt>
                <c:pt idx="301">
                  <c:v>43.32331422903048</c:v>
                </c:pt>
                <c:pt idx="302">
                  <c:v>43.249424336077645</c:v>
                </c:pt>
                <c:pt idx="303">
                  <c:v>43.176974321096864</c:v>
                </c:pt>
                <c:pt idx="304">
                  <c:v>43.105912616665925</c:v>
                </c:pt>
                <c:pt idx="305">
                  <c:v>43.036206047688928</c:v>
                </c:pt>
                <c:pt idx="306">
                  <c:v>42.967814164036533</c:v>
                </c:pt>
                <c:pt idx="307">
                  <c:v>42.900698733986637</c:v>
                </c:pt>
                <c:pt idx="308">
                  <c:v>42.834811385874353</c:v>
                </c:pt>
                <c:pt idx="309">
                  <c:v>42.770144759499715</c:v>
                </c:pt>
                <c:pt idx="310">
                  <c:v>42.706643570687106</c:v>
                </c:pt>
                <c:pt idx="311">
                  <c:v>42.644276581683208</c:v>
                </c:pt>
                <c:pt idx="312">
                  <c:v>42.583011802134436</c:v>
                </c:pt>
                <c:pt idx="313">
                  <c:v>42.522817823376997</c:v>
                </c:pt>
                <c:pt idx="314">
                  <c:v>42.463663870636175</c:v>
                </c:pt>
                <c:pt idx="315">
                  <c:v>42.405520175912606</c:v>
                </c:pt>
                <c:pt idx="316">
                  <c:v>42.348357722213152</c:v>
                </c:pt>
                <c:pt idx="317">
                  <c:v>42.292148377160416</c:v>
                </c:pt>
                <c:pt idx="318">
                  <c:v>42.236864841431569</c:v>
                </c:pt>
                <c:pt idx="319">
                  <c:v>42.182480599912616</c:v>
                </c:pt>
                <c:pt idx="320">
                  <c:v>42.128969589425047</c:v>
                </c:pt>
                <c:pt idx="321">
                  <c:v>42.076307344136886</c:v>
                </c:pt>
                <c:pt idx="322">
                  <c:v>42.024489346340644</c:v>
                </c:pt>
                <c:pt idx="323">
                  <c:v>41.97343970750665</c:v>
                </c:pt>
                <c:pt idx="324">
                  <c:v>41.923176527290934</c:v>
                </c:pt>
                <c:pt idx="325">
                  <c:v>41.873669991728782</c:v>
                </c:pt>
                <c:pt idx="326">
                  <c:v>41.824897444762222</c:v>
                </c:pt>
                <c:pt idx="327">
                  <c:v>41.776834408862427</c:v>
                </c:pt>
                <c:pt idx="328">
                  <c:v>41.72945700246931</c:v>
                </c:pt>
                <c:pt idx="329">
                  <c:v>41.682766840637179</c:v>
                </c:pt>
                <c:pt idx="330">
                  <c:v>41.636725989531151</c:v>
                </c:pt>
                <c:pt idx="331">
                  <c:v>41.591317500783781</c:v>
                </c:pt>
                <c:pt idx="332">
                  <c:v>41.546524188319353</c:v>
                </c:pt>
                <c:pt idx="333">
                  <c:v>41.502328607465152</c:v>
                </c:pt>
                <c:pt idx="334">
                  <c:v>41.458715822902619</c:v>
                </c:pt>
                <c:pt idx="335">
                  <c:v>41.415661646264091</c:v>
                </c:pt>
                <c:pt idx="336">
                  <c:v>41.37315623529291</c:v>
                </c:pt>
                <c:pt idx="337">
                  <c:v>41.331169672777605</c:v>
                </c:pt>
                <c:pt idx="338">
                  <c:v>41.289716633118303</c:v>
                </c:pt>
                <c:pt idx="339">
                  <c:v>41.248760879634411</c:v>
                </c:pt>
                <c:pt idx="340">
                  <c:v>41.208289647280992</c:v>
                </c:pt>
                <c:pt idx="341">
                  <c:v>41.168289288200029</c:v>
                </c:pt>
                <c:pt idx="342">
                  <c:v>41.128745846774898</c:v>
                </c:pt>
                <c:pt idx="343">
                  <c:v>41.08964427608646</c:v>
                </c:pt>
                <c:pt idx="344">
                  <c:v>41.050979165712285</c:v>
                </c:pt>
                <c:pt idx="345">
                  <c:v>41.012731228558401</c:v>
                </c:pt>
                <c:pt idx="346">
                  <c:v>40.974888317010389</c:v>
                </c:pt>
                <c:pt idx="347">
                  <c:v>40.937438931922316</c:v>
                </c:pt>
                <c:pt idx="348">
                  <c:v>40.90037145947273</c:v>
                </c:pt>
                <c:pt idx="349">
                  <c:v>40.863674322028515</c:v>
                </c:pt>
                <c:pt idx="350">
                  <c:v>40.827336750912977</c:v>
                </c:pt>
                <c:pt idx="351">
                  <c:v>40.791347632440441</c:v>
                </c:pt>
                <c:pt idx="352">
                  <c:v>40.755697974172129</c:v>
                </c:pt>
                <c:pt idx="353">
                  <c:v>40.720373573416175</c:v>
                </c:pt>
                <c:pt idx="354">
                  <c:v>40.685368160376306</c:v>
                </c:pt>
                <c:pt idx="355">
                  <c:v>40.650671379883327</c:v>
                </c:pt>
                <c:pt idx="356">
                  <c:v>40.616272688001921</c:v>
                </c:pt>
                <c:pt idx="357">
                  <c:v>40.582163451786684</c:v>
                </c:pt>
                <c:pt idx="358">
                  <c:v>40.548333907482125</c:v>
                </c:pt>
                <c:pt idx="359">
                  <c:v>40.514776533225515</c:v>
                </c:pt>
                <c:pt idx="360">
                  <c:v>40.481483016439938</c:v>
                </c:pt>
                <c:pt idx="361">
                  <c:v>40.44844482564374</c:v>
                </c:pt>
                <c:pt idx="362">
                  <c:v>40.415650651451969</c:v>
                </c:pt>
                <c:pt idx="363">
                  <c:v>40.383100241294713</c:v>
                </c:pt>
                <c:pt idx="364">
                  <c:v>40.350780137384916</c:v>
                </c:pt>
                <c:pt idx="365">
                  <c:v>40.318685179125715</c:v>
                </c:pt>
                <c:pt idx="366">
                  <c:v>40.286806748942766</c:v>
                </c:pt>
                <c:pt idx="367">
                  <c:v>40.255138781656264</c:v>
                </c:pt>
                <c:pt idx="368">
                  <c:v>40.223674308909693</c:v>
                </c:pt>
                <c:pt idx="369">
                  <c:v>40.19240684333387</c:v>
                </c:pt>
                <c:pt idx="370">
                  <c:v>40.161329989471227</c:v>
                </c:pt>
                <c:pt idx="371">
                  <c:v>40.130437644922473</c:v>
                </c:pt>
                <c:pt idx="372">
                  <c:v>40.099724151150838</c:v>
                </c:pt>
                <c:pt idx="373">
                  <c:v>40.069182049738771</c:v>
                </c:pt>
                <c:pt idx="374">
                  <c:v>40.038807481509146</c:v>
                </c:pt>
                <c:pt idx="375">
                  <c:v>39.973584226382052</c:v>
                </c:pt>
                <c:pt idx="376">
                  <c:v>39.909161092724773</c:v>
                </c:pt>
                <c:pt idx="377">
                  <c:v>39.845489995669908</c:v>
                </c:pt>
                <c:pt idx="378">
                  <c:v>39.782528154054241</c:v>
                </c:pt>
                <c:pt idx="379">
                  <c:v>39.720232368485647</c:v>
                </c:pt>
                <c:pt idx="380">
                  <c:v>39.658561769523004</c:v>
                </c:pt>
                <c:pt idx="381">
                  <c:v>39.597481763834203</c:v>
                </c:pt>
                <c:pt idx="382">
                  <c:v>39.536951095177031</c:v>
                </c:pt>
                <c:pt idx="383">
                  <c:v>39.476940427656395</c:v>
                </c:pt>
                <c:pt idx="384">
                  <c:v>39.417417953429009</c:v>
                </c:pt>
                <c:pt idx="385">
                  <c:v>39.358353592610591</c:v>
                </c:pt>
                <c:pt idx="386">
                  <c:v>39.299719492182248</c:v>
                </c:pt>
                <c:pt idx="387">
                  <c:v>39.241489380059782</c:v>
                </c:pt>
                <c:pt idx="388">
                  <c:v>39.1836386297609</c:v>
                </c:pt>
                <c:pt idx="389">
                  <c:v>39.126144161748257</c:v>
                </c:pt>
                <c:pt idx="390">
                  <c:v>39.068982994109547</c:v>
                </c:pt>
                <c:pt idx="391">
                  <c:v>39.012138050247835</c:v>
                </c:pt>
                <c:pt idx="392">
                  <c:v>38.955584066649308</c:v>
                </c:pt>
                <c:pt idx="393">
                  <c:v>38.899313755774884</c:v>
                </c:pt>
                <c:pt idx="394">
                  <c:v>38.843303247523536</c:v>
                </c:pt>
                <c:pt idx="395">
                  <c:v>38.78753749629697</c:v>
                </c:pt>
                <c:pt idx="396">
                  <c:v>38.732003290163469</c:v>
                </c:pt>
                <c:pt idx="397">
                  <c:v>38.676687471187883</c:v>
                </c:pt>
                <c:pt idx="398">
                  <c:v>38.621577386829514</c:v>
                </c:pt>
                <c:pt idx="399">
                  <c:v>38.56666266027915</c:v>
                </c:pt>
                <c:pt idx="400">
                  <c:v>38.511930307465818</c:v>
                </c:pt>
                <c:pt idx="401">
                  <c:v>38.457366124209962</c:v>
                </c:pt>
                <c:pt idx="402">
                  <c:v>38.402977742496539</c:v>
                </c:pt>
                <c:pt idx="403">
                  <c:v>38.348744033105902</c:v>
                </c:pt>
                <c:pt idx="404">
                  <c:v>38.294659752924431</c:v>
                </c:pt>
                <c:pt idx="405">
                  <c:v>38.240709423802734</c:v>
                </c:pt>
                <c:pt idx="406">
                  <c:v>38.186907765262674</c:v>
                </c:pt>
                <c:pt idx="407">
                  <c:v>38.133237889815533</c:v>
                </c:pt>
                <c:pt idx="408">
                  <c:v>38.079689207800961</c:v>
                </c:pt>
                <c:pt idx="409">
                  <c:v>38.026268613853389</c:v>
                </c:pt>
                <c:pt idx="410">
                  <c:v>37.972966959061395</c:v>
                </c:pt>
                <c:pt idx="411">
                  <c:v>37.919776828051525</c:v>
                </c:pt>
                <c:pt idx="412">
                  <c:v>37.86669314626166</c:v>
                </c:pt>
                <c:pt idx="413">
                  <c:v>37.813730815351725</c:v>
                </c:pt>
                <c:pt idx="414">
                  <c:v>37.760874941703506</c:v>
                </c:pt>
                <c:pt idx="415">
                  <c:v>37.708119424377756</c:v>
                </c:pt>
                <c:pt idx="416">
                  <c:v>37.655474907312005</c:v>
                </c:pt>
                <c:pt idx="417">
                  <c:v>37.602933240142931</c:v>
                </c:pt>
                <c:pt idx="418">
                  <c:v>37.550495151132864</c:v>
                </c:pt>
                <c:pt idx="419">
                  <c:v>37.498158099980479</c:v>
                </c:pt>
                <c:pt idx="420">
                  <c:v>37.44592845781402</c:v>
                </c:pt>
                <c:pt idx="421">
                  <c:v>37.393808012575519</c:v>
                </c:pt>
                <c:pt idx="422">
                  <c:v>37.34178298765336</c:v>
                </c:pt>
                <c:pt idx="423">
                  <c:v>37.289864663322717</c:v>
                </c:pt>
                <c:pt idx="424">
                  <c:v>37.238053297215849</c:v>
                </c:pt>
                <c:pt idx="425">
                  <c:v>37.186349242558244</c:v>
                </c:pt>
                <c:pt idx="426">
                  <c:v>37.134754090095036</c:v>
                </c:pt>
                <c:pt idx="427">
                  <c:v>37.083269603357337</c:v>
                </c:pt>
                <c:pt idx="428">
                  <c:v>37.031897405715043</c:v>
                </c:pt>
                <c:pt idx="429">
                  <c:v>36.980639310936617</c:v>
                </c:pt>
                <c:pt idx="430">
                  <c:v>36.929499397267556</c:v>
                </c:pt>
                <c:pt idx="431">
                  <c:v>36.878468300925789</c:v>
                </c:pt>
                <c:pt idx="432">
                  <c:v>36.827568087925137</c:v>
                </c:pt>
                <c:pt idx="433">
                  <c:v>36.776788823397084</c:v>
                </c:pt>
                <c:pt idx="434">
                  <c:v>36.726134555580025</c:v>
                </c:pt>
                <c:pt idx="435">
                  <c:v>36.675608866812418</c:v>
                </c:pt>
                <c:pt idx="436">
                  <c:v>36.625212363327627</c:v>
                </c:pt>
                <c:pt idx="437">
                  <c:v>36.574949427045766</c:v>
                </c:pt>
                <c:pt idx="438">
                  <c:v>36.524821271916515</c:v>
                </c:pt>
                <c:pt idx="439">
                  <c:v>36.474834024593548</c:v>
                </c:pt>
                <c:pt idx="440">
                  <c:v>36.424988192634764</c:v>
                </c:pt>
                <c:pt idx="441">
                  <c:v>36.375286584727434</c:v>
                </c:pt>
                <c:pt idx="442">
                  <c:v>36.325732554677828</c:v>
                </c:pt>
                <c:pt idx="443">
                  <c:v>36.276329072333269</c:v>
                </c:pt>
                <c:pt idx="444">
                  <c:v>36.227072354291053</c:v>
                </c:pt>
                <c:pt idx="445">
                  <c:v>36.177990435515355</c:v>
                </c:pt>
                <c:pt idx="446">
                  <c:v>36.129052899823662</c:v>
                </c:pt>
                <c:pt idx="447">
                  <c:v>36.08028105981424</c:v>
                </c:pt>
                <c:pt idx="448">
                  <c:v>36.031675032592013</c:v>
                </c:pt>
                <c:pt idx="449">
                  <c:v>35.983237607133148</c:v>
                </c:pt>
                <c:pt idx="450">
                  <c:v>35.934972333492901</c:v>
                </c:pt>
                <c:pt idx="451">
                  <c:v>35.886880846238839</c:v>
                </c:pt>
                <c:pt idx="452">
                  <c:v>35.838961743026232</c:v>
                </c:pt>
                <c:pt idx="453">
                  <c:v>35.791222129846531</c:v>
                </c:pt>
                <c:pt idx="454">
                  <c:v>35.743677946041565</c:v>
                </c:pt>
                <c:pt idx="455">
                  <c:v>35.696316700883322</c:v>
                </c:pt>
                <c:pt idx="456">
                  <c:v>35.649143985817126</c:v>
                </c:pt>
                <c:pt idx="457">
                  <c:v>35.602163043971061</c:v>
                </c:pt>
                <c:pt idx="458">
                  <c:v>35.555386007516681</c:v>
                </c:pt>
                <c:pt idx="459">
                  <c:v>35.508792602390947</c:v>
                </c:pt>
                <c:pt idx="460">
                  <c:v>35.462403106348539</c:v>
                </c:pt>
                <c:pt idx="461">
                  <c:v>35.416218816206396</c:v>
                </c:pt>
                <c:pt idx="462">
                  <c:v>35.370234145877447</c:v>
                </c:pt>
                <c:pt idx="463">
                  <c:v>35.324465437667094</c:v>
                </c:pt>
                <c:pt idx="464">
                  <c:v>35.27890652983082</c:v>
                </c:pt>
                <c:pt idx="465">
                  <c:v>35.23356070608893</c:v>
                </c:pt>
                <c:pt idx="466">
                  <c:v>35.18843050840146</c:v>
                </c:pt>
                <c:pt idx="467">
                  <c:v>35.143519663061419</c:v>
                </c:pt>
                <c:pt idx="468">
                  <c:v>35.098830702794402</c:v>
                </c:pt>
                <c:pt idx="469">
                  <c:v>35.054360967529725</c:v>
                </c:pt>
                <c:pt idx="470">
                  <c:v>35.010122014145054</c:v>
                </c:pt>
                <c:pt idx="471">
                  <c:v>34.966108905894295</c:v>
                </c:pt>
                <c:pt idx="472">
                  <c:v>34.922326179915999</c:v>
                </c:pt>
                <c:pt idx="473">
                  <c:v>34.878777371015886</c:v>
                </c:pt>
                <c:pt idx="474">
                  <c:v>34.835459750922425</c:v>
                </c:pt>
                <c:pt idx="475">
                  <c:v>34.745747488679051</c:v>
                </c:pt>
                <c:pt idx="476">
                  <c:v>34.657180577210788</c:v>
                </c:pt>
                <c:pt idx="477">
                  <c:v>34.569764010556966</c:v>
                </c:pt>
                <c:pt idx="478">
                  <c:v>34.483502189029451</c:v>
                </c:pt>
                <c:pt idx="479">
                  <c:v>34.398399826418853</c:v>
                </c:pt>
                <c:pt idx="480">
                  <c:v>34.314493487003688</c:v>
                </c:pt>
                <c:pt idx="481">
                  <c:v>34.231701517266274</c:v>
                </c:pt>
                <c:pt idx="482">
                  <c:v>34.150095089800161</c:v>
                </c:pt>
                <c:pt idx="483">
                  <c:v>34.069668261256389</c:v>
                </c:pt>
                <c:pt idx="484">
                  <c:v>33.99041816766578</c:v>
                </c:pt>
                <c:pt idx="485">
                  <c:v>33.912349164947415</c:v>
                </c:pt>
                <c:pt idx="486">
                  <c:v>33.835456917635724</c:v>
                </c:pt>
                <c:pt idx="487">
                  <c:v>33.759747714837111</c:v>
                </c:pt>
                <c:pt idx="488">
                  <c:v>33.685221501244619</c:v>
                </c:pt>
                <c:pt idx="489">
                  <c:v>33.611878224238488</c:v>
                </c:pt>
                <c:pt idx="490">
                  <c:v>33.539718428359357</c:v>
                </c:pt>
                <c:pt idx="491">
                  <c:v>33.468741777864288</c:v>
                </c:pt>
                <c:pt idx="492">
                  <c:v>33.398947694487376</c:v>
                </c:pt>
                <c:pt idx="493">
                  <c:v>33.330335218991472</c:v>
                </c:pt>
                <c:pt idx="494">
                  <c:v>33.26290300422113</c:v>
                </c:pt>
                <c:pt idx="495">
                  <c:v>33.196649480104625</c:v>
                </c:pt>
                <c:pt idx="496">
                  <c:v>33.131572586665449</c:v>
                </c:pt>
                <c:pt idx="497">
                  <c:v>33.067670116214209</c:v>
                </c:pt>
                <c:pt idx="498">
                  <c:v>33.004939637382819</c:v>
                </c:pt>
                <c:pt idx="499">
                  <c:v>32.943378029989773</c:v>
                </c:pt>
                <c:pt idx="500">
                  <c:v>32.882982339049427</c:v>
                </c:pt>
                <c:pt idx="501">
                  <c:v>32.823749305581039</c:v>
                </c:pt>
                <c:pt idx="502">
                  <c:v>32.765675453512657</c:v>
                </c:pt>
                <c:pt idx="503">
                  <c:v>32.708756472245398</c:v>
                </c:pt>
                <c:pt idx="504">
                  <c:v>32.652988053398744</c:v>
                </c:pt>
                <c:pt idx="505">
                  <c:v>32.59836549848233</c:v>
                </c:pt>
                <c:pt idx="506">
                  <c:v>32.544887027022227</c:v>
                </c:pt>
                <c:pt idx="507">
                  <c:v>32.492545913509773</c:v>
                </c:pt>
                <c:pt idx="508">
                  <c:v>32.44133694553819</c:v>
                </c:pt>
                <c:pt idx="509">
                  <c:v>32.391255532698978</c:v>
                </c:pt>
                <c:pt idx="510">
                  <c:v>32.342296083815548</c:v>
                </c:pt>
                <c:pt idx="511">
                  <c:v>32.294453934818804</c:v>
                </c:pt>
                <c:pt idx="512">
                  <c:v>32.247725463923487</c:v>
                </c:pt>
                <c:pt idx="513">
                  <c:v>32.202100583874383</c:v>
                </c:pt>
                <c:pt idx="514">
                  <c:v>32.157577052306976</c:v>
                </c:pt>
                <c:pt idx="515">
                  <c:v>32.114148413760354</c:v>
                </c:pt>
                <c:pt idx="516">
                  <c:v>32.071808765986653</c:v>
                </c:pt>
                <c:pt idx="517">
                  <c:v>32.030550699113874</c:v>
                </c:pt>
                <c:pt idx="518">
                  <c:v>31.99037208879415</c:v>
                </c:pt>
                <c:pt idx="519">
                  <c:v>31.951263501196756</c:v>
                </c:pt>
                <c:pt idx="520">
                  <c:v>31.913219264351046</c:v>
                </c:pt>
                <c:pt idx="521">
                  <c:v>31.876233760232029</c:v>
                </c:pt>
                <c:pt idx="522">
                  <c:v>31.840300534487682</c:v>
                </c:pt>
                <c:pt idx="523">
                  <c:v>31.805412832949685</c:v>
                </c:pt>
                <c:pt idx="524">
                  <c:v>31.771564648563778</c:v>
                </c:pt>
                <c:pt idx="525">
                  <c:v>31.738749277114199</c:v>
                </c:pt>
                <c:pt idx="526">
                  <c:v>31.706961093753833</c:v>
                </c:pt>
                <c:pt idx="527">
                  <c:v>31.676195212974051</c:v>
                </c:pt>
                <c:pt idx="528">
                  <c:v>31.646441941500481</c:v>
                </c:pt>
                <c:pt idx="529">
                  <c:v>31.617697446091174</c:v>
                </c:pt>
                <c:pt idx="530">
                  <c:v>31.589954077095491</c:v>
                </c:pt>
                <c:pt idx="531">
                  <c:v>31.563205687445855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CD15-414A-A38A-3F003CFCE1B2}"/>
            </c:ext>
          </c:extLst>
        </c:ser>
        <c:ser>
          <c:idx val="4"/>
          <c:order val="4"/>
          <c:tx>
            <c:strRef>
              <c:f>'совмещенные петли'!$J$1</c:f>
              <c:strCache>
                <c:ptCount val="1"/>
                <c:pt idx="0">
                  <c:v>3D Модель 2_4</c:v>
                </c:pt>
              </c:strCache>
            </c:strRef>
          </c:tx>
          <c:spPr>
            <a:ln w="15875">
              <a:solidFill>
                <a:schemeClr val="accent5">
                  <a:shade val="95000"/>
                  <a:satMod val="105000"/>
                </a:schemeClr>
              </a:solidFill>
              <a:prstDash val="dash"/>
            </a:ln>
          </c:spPr>
          <c:marker>
            <c:symbol val="none"/>
          </c:marker>
          <c:xVal>
            <c:numRef>
              <c:f>'совмещенные петли'!$J$224:$J$755</c:f>
              <c:numCache>
                <c:formatCode>0.000E+00</c:formatCode>
                <c:ptCount val="532"/>
                <c:pt idx="0">
                  <c:v>0.4</c:v>
                </c:pt>
                <c:pt idx="1">
                  <c:v>0.40400000000000003</c:v>
                </c:pt>
                <c:pt idx="2">
                  <c:v>0.40799999999999997</c:v>
                </c:pt>
                <c:pt idx="3">
                  <c:v>0.41199999999999998</c:v>
                </c:pt>
                <c:pt idx="4">
                  <c:v>0.41599999999999998</c:v>
                </c:pt>
                <c:pt idx="5">
                  <c:v>0.42000000000000004</c:v>
                </c:pt>
                <c:pt idx="6">
                  <c:v>0.42399999999999999</c:v>
                </c:pt>
                <c:pt idx="7">
                  <c:v>0.42799999999999999</c:v>
                </c:pt>
                <c:pt idx="8">
                  <c:v>0.432</c:v>
                </c:pt>
                <c:pt idx="9">
                  <c:v>0.43600000000000005</c:v>
                </c:pt>
                <c:pt idx="10">
                  <c:v>0.44</c:v>
                </c:pt>
                <c:pt idx="11">
                  <c:v>0.44400000000000001</c:v>
                </c:pt>
                <c:pt idx="12">
                  <c:v>0.44800000000000001</c:v>
                </c:pt>
                <c:pt idx="13">
                  <c:v>0.45199999999999996</c:v>
                </c:pt>
                <c:pt idx="14">
                  <c:v>0.45600000000000002</c:v>
                </c:pt>
                <c:pt idx="15">
                  <c:v>0.46</c:v>
                </c:pt>
                <c:pt idx="16">
                  <c:v>0.46400000000000002</c:v>
                </c:pt>
                <c:pt idx="17">
                  <c:v>0.46799999999999997</c:v>
                </c:pt>
                <c:pt idx="18">
                  <c:v>0.47199999999999998</c:v>
                </c:pt>
                <c:pt idx="19">
                  <c:v>0.47600000000000003</c:v>
                </c:pt>
                <c:pt idx="20">
                  <c:v>0.48000000000000004</c:v>
                </c:pt>
                <c:pt idx="21">
                  <c:v>0.48399999999999999</c:v>
                </c:pt>
                <c:pt idx="22">
                  <c:v>0.48799999999999999</c:v>
                </c:pt>
                <c:pt idx="23">
                  <c:v>0.49200000000000005</c:v>
                </c:pt>
                <c:pt idx="24">
                  <c:v>0.496</c:v>
                </c:pt>
                <c:pt idx="25">
                  <c:v>0.5</c:v>
                </c:pt>
                <c:pt idx="26">
                  <c:v>0.504</c:v>
                </c:pt>
                <c:pt idx="27">
                  <c:v>0.50800000000000001</c:v>
                </c:pt>
                <c:pt idx="28">
                  <c:v>0.51200000000000001</c:v>
                </c:pt>
                <c:pt idx="29">
                  <c:v>0.51600000000000001</c:v>
                </c:pt>
                <c:pt idx="30">
                  <c:v>0.51999999999999991</c:v>
                </c:pt>
                <c:pt idx="31">
                  <c:v>0.52400000000000002</c:v>
                </c:pt>
                <c:pt idx="32">
                  <c:v>0.52800000000000002</c:v>
                </c:pt>
                <c:pt idx="33">
                  <c:v>0.53200000000000003</c:v>
                </c:pt>
                <c:pt idx="34">
                  <c:v>0.53600000000000003</c:v>
                </c:pt>
                <c:pt idx="35">
                  <c:v>0.54</c:v>
                </c:pt>
                <c:pt idx="36">
                  <c:v>0.54400000000000004</c:v>
                </c:pt>
                <c:pt idx="37">
                  <c:v>0.54799999999999993</c:v>
                </c:pt>
                <c:pt idx="38">
                  <c:v>0.55199999999999994</c:v>
                </c:pt>
                <c:pt idx="39">
                  <c:v>0.55599999999999994</c:v>
                </c:pt>
                <c:pt idx="40">
                  <c:v>0.55999999999999994</c:v>
                </c:pt>
                <c:pt idx="41">
                  <c:v>0.56400000000000006</c:v>
                </c:pt>
                <c:pt idx="42">
                  <c:v>0.56800000000000006</c:v>
                </c:pt>
                <c:pt idx="43">
                  <c:v>0.57200000000000006</c:v>
                </c:pt>
                <c:pt idx="44">
                  <c:v>0.57600000000000007</c:v>
                </c:pt>
                <c:pt idx="45">
                  <c:v>0.57999999999999996</c:v>
                </c:pt>
                <c:pt idx="46">
                  <c:v>0.58399999999999996</c:v>
                </c:pt>
                <c:pt idx="47">
                  <c:v>0.58799999999999997</c:v>
                </c:pt>
                <c:pt idx="48">
                  <c:v>0.59199999999999997</c:v>
                </c:pt>
                <c:pt idx="49">
                  <c:v>0.59599999999999997</c:v>
                </c:pt>
                <c:pt idx="50">
                  <c:v>0.6</c:v>
                </c:pt>
                <c:pt idx="51">
                  <c:v>0.60400000000000009</c:v>
                </c:pt>
                <c:pt idx="52">
                  <c:v>0.60799999999999998</c:v>
                </c:pt>
                <c:pt idx="53">
                  <c:v>0.61199999999999999</c:v>
                </c:pt>
                <c:pt idx="54">
                  <c:v>0.61599999999999999</c:v>
                </c:pt>
                <c:pt idx="55">
                  <c:v>0.62</c:v>
                </c:pt>
                <c:pt idx="56">
                  <c:v>0.624</c:v>
                </c:pt>
                <c:pt idx="57">
                  <c:v>0.628</c:v>
                </c:pt>
                <c:pt idx="58">
                  <c:v>0.63200000000000001</c:v>
                </c:pt>
                <c:pt idx="59">
                  <c:v>0.63600000000000001</c:v>
                </c:pt>
                <c:pt idx="60">
                  <c:v>0.64</c:v>
                </c:pt>
                <c:pt idx="61">
                  <c:v>0.64400000000000002</c:v>
                </c:pt>
                <c:pt idx="62">
                  <c:v>0.64800000000000002</c:v>
                </c:pt>
                <c:pt idx="63">
                  <c:v>0.65200000000000002</c:v>
                </c:pt>
                <c:pt idx="64">
                  <c:v>0.65600000000000003</c:v>
                </c:pt>
                <c:pt idx="65">
                  <c:v>0.66</c:v>
                </c:pt>
                <c:pt idx="66">
                  <c:v>0.66400000000000003</c:v>
                </c:pt>
                <c:pt idx="67">
                  <c:v>0.66799999999999993</c:v>
                </c:pt>
                <c:pt idx="68">
                  <c:v>0.67199999999999993</c:v>
                </c:pt>
                <c:pt idx="69">
                  <c:v>0.67599999999999993</c:v>
                </c:pt>
                <c:pt idx="70">
                  <c:v>0.68</c:v>
                </c:pt>
                <c:pt idx="71">
                  <c:v>0.68400000000000005</c:v>
                </c:pt>
                <c:pt idx="72">
                  <c:v>0.68800000000000006</c:v>
                </c:pt>
                <c:pt idx="73">
                  <c:v>0.69200000000000006</c:v>
                </c:pt>
                <c:pt idx="74">
                  <c:v>0.69599999999999995</c:v>
                </c:pt>
                <c:pt idx="75">
                  <c:v>0.70399999999999996</c:v>
                </c:pt>
                <c:pt idx="76">
                  <c:v>0.71199999999999997</c:v>
                </c:pt>
                <c:pt idx="77">
                  <c:v>0.72000000000000008</c:v>
                </c:pt>
                <c:pt idx="78">
                  <c:v>0.72799999999999998</c:v>
                </c:pt>
                <c:pt idx="79">
                  <c:v>0.73599999999999999</c:v>
                </c:pt>
                <c:pt idx="80">
                  <c:v>0.74399999999999999</c:v>
                </c:pt>
                <c:pt idx="81">
                  <c:v>0.752</c:v>
                </c:pt>
                <c:pt idx="82">
                  <c:v>0.76</c:v>
                </c:pt>
                <c:pt idx="83">
                  <c:v>0.76800000000000002</c:v>
                </c:pt>
                <c:pt idx="84">
                  <c:v>0.77600000000000002</c:v>
                </c:pt>
                <c:pt idx="85">
                  <c:v>0.78400000000000003</c:v>
                </c:pt>
                <c:pt idx="86">
                  <c:v>0.79199999999999993</c:v>
                </c:pt>
                <c:pt idx="87">
                  <c:v>0.8</c:v>
                </c:pt>
                <c:pt idx="88">
                  <c:v>0.80800000000000005</c:v>
                </c:pt>
                <c:pt idx="89">
                  <c:v>0.81599999999999995</c:v>
                </c:pt>
                <c:pt idx="90">
                  <c:v>0.82399999999999995</c:v>
                </c:pt>
                <c:pt idx="91">
                  <c:v>0.83199999999999996</c:v>
                </c:pt>
                <c:pt idx="92">
                  <c:v>0.84000000000000008</c:v>
                </c:pt>
                <c:pt idx="93">
                  <c:v>0.84799999999999998</c:v>
                </c:pt>
                <c:pt idx="94">
                  <c:v>0.85599999999999998</c:v>
                </c:pt>
                <c:pt idx="95">
                  <c:v>0.86399999999999999</c:v>
                </c:pt>
                <c:pt idx="96">
                  <c:v>0.87200000000000011</c:v>
                </c:pt>
                <c:pt idx="97">
                  <c:v>0.88</c:v>
                </c:pt>
                <c:pt idx="98">
                  <c:v>0.88800000000000001</c:v>
                </c:pt>
                <c:pt idx="99">
                  <c:v>0.89600000000000002</c:v>
                </c:pt>
                <c:pt idx="100">
                  <c:v>0.90399999999999991</c:v>
                </c:pt>
                <c:pt idx="101">
                  <c:v>0.91200000000000003</c:v>
                </c:pt>
                <c:pt idx="102">
                  <c:v>0.92</c:v>
                </c:pt>
                <c:pt idx="103">
                  <c:v>0.92800000000000005</c:v>
                </c:pt>
                <c:pt idx="104">
                  <c:v>0.93599999999999994</c:v>
                </c:pt>
                <c:pt idx="105">
                  <c:v>0.94399999999999995</c:v>
                </c:pt>
                <c:pt idx="106">
                  <c:v>0.95200000000000007</c:v>
                </c:pt>
                <c:pt idx="107">
                  <c:v>0.96000000000000008</c:v>
                </c:pt>
                <c:pt idx="108">
                  <c:v>0.96799999999999997</c:v>
                </c:pt>
                <c:pt idx="109">
                  <c:v>0.97599999999999998</c:v>
                </c:pt>
                <c:pt idx="110">
                  <c:v>0.9840000000000001</c:v>
                </c:pt>
                <c:pt idx="111">
                  <c:v>0.99199999999999999</c:v>
                </c:pt>
                <c:pt idx="112">
                  <c:v>1</c:v>
                </c:pt>
                <c:pt idx="113">
                  <c:v>1.008</c:v>
                </c:pt>
                <c:pt idx="114">
                  <c:v>1.016</c:v>
                </c:pt>
                <c:pt idx="115">
                  <c:v>1.024</c:v>
                </c:pt>
                <c:pt idx="116">
                  <c:v>1.032</c:v>
                </c:pt>
                <c:pt idx="117">
                  <c:v>1.0399999999999998</c:v>
                </c:pt>
                <c:pt idx="118">
                  <c:v>1.048</c:v>
                </c:pt>
                <c:pt idx="119">
                  <c:v>1.056</c:v>
                </c:pt>
                <c:pt idx="120">
                  <c:v>1.0640000000000001</c:v>
                </c:pt>
                <c:pt idx="121">
                  <c:v>1.0720000000000001</c:v>
                </c:pt>
                <c:pt idx="122">
                  <c:v>1.08</c:v>
                </c:pt>
                <c:pt idx="123">
                  <c:v>1.0880000000000001</c:v>
                </c:pt>
                <c:pt idx="124">
                  <c:v>1.0959999999999999</c:v>
                </c:pt>
                <c:pt idx="125">
                  <c:v>1.1039999999999999</c:v>
                </c:pt>
                <c:pt idx="126">
                  <c:v>1.1119999999999999</c:v>
                </c:pt>
                <c:pt idx="127">
                  <c:v>1.1199999999999999</c:v>
                </c:pt>
                <c:pt idx="128">
                  <c:v>1.1280000000000001</c:v>
                </c:pt>
                <c:pt idx="129">
                  <c:v>1.1360000000000001</c:v>
                </c:pt>
                <c:pt idx="130">
                  <c:v>1.1440000000000001</c:v>
                </c:pt>
                <c:pt idx="131">
                  <c:v>1.1520000000000001</c:v>
                </c:pt>
                <c:pt idx="132">
                  <c:v>1.1599999999999999</c:v>
                </c:pt>
                <c:pt idx="133">
                  <c:v>1.1679999999999999</c:v>
                </c:pt>
                <c:pt idx="134">
                  <c:v>1.1759999999999999</c:v>
                </c:pt>
                <c:pt idx="135">
                  <c:v>1.1839999999999999</c:v>
                </c:pt>
                <c:pt idx="136">
                  <c:v>1.1919999999999999</c:v>
                </c:pt>
                <c:pt idx="137">
                  <c:v>1.2</c:v>
                </c:pt>
                <c:pt idx="138">
                  <c:v>1.2080000000000002</c:v>
                </c:pt>
                <c:pt idx="139">
                  <c:v>1.216</c:v>
                </c:pt>
                <c:pt idx="140">
                  <c:v>1.224</c:v>
                </c:pt>
                <c:pt idx="141">
                  <c:v>1.232</c:v>
                </c:pt>
                <c:pt idx="142">
                  <c:v>1.24</c:v>
                </c:pt>
                <c:pt idx="143">
                  <c:v>1.248</c:v>
                </c:pt>
                <c:pt idx="144">
                  <c:v>1.256</c:v>
                </c:pt>
                <c:pt idx="145">
                  <c:v>1.264</c:v>
                </c:pt>
                <c:pt idx="146">
                  <c:v>1.272</c:v>
                </c:pt>
                <c:pt idx="147">
                  <c:v>1.28</c:v>
                </c:pt>
                <c:pt idx="148">
                  <c:v>1.288</c:v>
                </c:pt>
                <c:pt idx="149">
                  <c:v>1.296</c:v>
                </c:pt>
                <c:pt idx="150">
                  <c:v>1.304</c:v>
                </c:pt>
                <c:pt idx="151">
                  <c:v>1.3120000000000001</c:v>
                </c:pt>
                <c:pt idx="152">
                  <c:v>1.32</c:v>
                </c:pt>
                <c:pt idx="153">
                  <c:v>1.3280000000000001</c:v>
                </c:pt>
                <c:pt idx="154">
                  <c:v>1.3359999999999999</c:v>
                </c:pt>
                <c:pt idx="155">
                  <c:v>1.3439999999999999</c:v>
                </c:pt>
                <c:pt idx="156">
                  <c:v>1.3519999999999999</c:v>
                </c:pt>
                <c:pt idx="157">
                  <c:v>1.36</c:v>
                </c:pt>
                <c:pt idx="158">
                  <c:v>1.3680000000000001</c:v>
                </c:pt>
                <c:pt idx="159">
                  <c:v>1.3760000000000001</c:v>
                </c:pt>
                <c:pt idx="160">
                  <c:v>1.3840000000000001</c:v>
                </c:pt>
                <c:pt idx="161">
                  <c:v>1.3919999999999999</c:v>
                </c:pt>
                <c:pt idx="162">
                  <c:v>1.4</c:v>
                </c:pt>
                <c:pt idx="163">
                  <c:v>1.4079999999999999</c:v>
                </c:pt>
                <c:pt idx="164">
                  <c:v>1.4159999999999999</c:v>
                </c:pt>
                <c:pt idx="165">
                  <c:v>1.4239999999999999</c:v>
                </c:pt>
                <c:pt idx="166">
                  <c:v>1.4319999999999999</c:v>
                </c:pt>
                <c:pt idx="167">
                  <c:v>1.4400000000000002</c:v>
                </c:pt>
                <c:pt idx="168">
                  <c:v>1.4480000000000002</c:v>
                </c:pt>
                <c:pt idx="169">
                  <c:v>1.456</c:v>
                </c:pt>
                <c:pt idx="170">
                  <c:v>1.464</c:v>
                </c:pt>
                <c:pt idx="171">
                  <c:v>1.472</c:v>
                </c:pt>
                <c:pt idx="172">
                  <c:v>1.48</c:v>
                </c:pt>
                <c:pt idx="173">
                  <c:v>1.488</c:v>
                </c:pt>
                <c:pt idx="174">
                  <c:v>1.496</c:v>
                </c:pt>
                <c:pt idx="175">
                  <c:v>1.512</c:v>
                </c:pt>
                <c:pt idx="176">
                  <c:v>1.528</c:v>
                </c:pt>
                <c:pt idx="177">
                  <c:v>1.544</c:v>
                </c:pt>
                <c:pt idx="178">
                  <c:v>1.56</c:v>
                </c:pt>
                <c:pt idx="179">
                  <c:v>1.5759999999999998</c:v>
                </c:pt>
                <c:pt idx="180">
                  <c:v>1.5920000000000001</c:v>
                </c:pt>
                <c:pt idx="181">
                  <c:v>1.6080000000000001</c:v>
                </c:pt>
                <c:pt idx="182">
                  <c:v>1.6240000000000001</c:v>
                </c:pt>
                <c:pt idx="183">
                  <c:v>1.64</c:v>
                </c:pt>
                <c:pt idx="184">
                  <c:v>1.6559999999999999</c:v>
                </c:pt>
                <c:pt idx="185">
                  <c:v>1.6720000000000002</c:v>
                </c:pt>
                <c:pt idx="186">
                  <c:v>1.6879999999999999</c:v>
                </c:pt>
                <c:pt idx="187">
                  <c:v>1.704</c:v>
                </c:pt>
                <c:pt idx="188">
                  <c:v>1.72</c:v>
                </c:pt>
                <c:pt idx="189">
                  <c:v>1.736</c:v>
                </c:pt>
                <c:pt idx="190">
                  <c:v>1.752</c:v>
                </c:pt>
                <c:pt idx="191">
                  <c:v>1.768</c:v>
                </c:pt>
                <c:pt idx="192">
                  <c:v>1.784</c:v>
                </c:pt>
                <c:pt idx="193">
                  <c:v>1.8</c:v>
                </c:pt>
                <c:pt idx="194">
                  <c:v>1.8159999999999998</c:v>
                </c:pt>
                <c:pt idx="195">
                  <c:v>1.8320000000000001</c:v>
                </c:pt>
                <c:pt idx="196">
                  <c:v>1.8480000000000001</c:v>
                </c:pt>
                <c:pt idx="197">
                  <c:v>1.8639999999999999</c:v>
                </c:pt>
                <c:pt idx="198">
                  <c:v>1.88</c:v>
                </c:pt>
                <c:pt idx="199">
                  <c:v>1.8959999999999999</c:v>
                </c:pt>
                <c:pt idx="200">
                  <c:v>1.9120000000000001</c:v>
                </c:pt>
                <c:pt idx="201">
                  <c:v>1.9279999999999999</c:v>
                </c:pt>
                <c:pt idx="202">
                  <c:v>1.944</c:v>
                </c:pt>
                <c:pt idx="203">
                  <c:v>1.96</c:v>
                </c:pt>
                <c:pt idx="204">
                  <c:v>1.976</c:v>
                </c:pt>
                <c:pt idx="205">
                  <c:v>1.9919999999999998</c:v>
                </c:pt>
                <c:pt idx="206">
                  <c:v>2.008</c:v>
                </c:pt>
                <c:pt idx="207">
                  <c:v>2.024</c:v>
                </c:pt>
                <c:pt idx="208">
                  <c:v>2.04</c:v>
                </c:pt>
                <c:pt idx="209">
                  <c:v>2.056</c:v>
                </c:pt>
                <c:pt idx="210">
                  <c:v>2.0720000000000001</c:v>
                </c:pt>
                <c:pt idx="211">
                  <c:v>2.0880000000000001</c:v>
                </c:pt>
                <c:pt idx="212">
                  <c:v>2.1040000000000001</c:v>
                </c:pt>
                <c:pt idx="213">
                  <c:v>2.12</c:v>
                </c:pt>
                <c:pt idx="214">
                  <c:v>2.1359999999999997</c:v>
                </c:pt>
                <c:pt idx="215">
                  <c:v>2.1519999999999997</c:v>
                </c:pt>
                <c:pt idx="216">
                  <c:v>2.1679999999999997</c:v>
                </c:pt>
                <c:pt idx="217">
                  <c:v>2.1840000000000002</c:v>
                </c:pt>
                <c:pt idx="218">
                  <c:v>2.2000000000000002</c:v>
                </c:pt>
                <c:pt idx="219">
                  <c:v>2.2160000000000002</c:v>
                </c:pt>
                <c:pt idx="220">
                  <c:v>2.2320000000000002</c:v>
                </c:pt>
                <c:pt idx="221">
                  <c:v>2.2480000000000002</c:v>
                </c:pt>
                <c:pt idx="222">
                  <c:v>2.2639999999999998</c:v>
                </c:pt>
                <c:pt idx="223">
                  <c:v>2.2799999999999998</c:v>
                </c:pt>
                <c:pt idx="224">
                  <c:v>2.2959999999999998</c:v>
                </c:pt>
                <c:pt idx="225">
                  <c:v>2.3119999999999998</c:v>
                </c:pt>
                <c:pt idx="226">
                  <c:v>2.3280000000000003</c:v>
                </c:pt>
                <c:pt idx="227">
                  <c:v>2.3440000000000003</c:v>
                </c:pt>
                <c:pt idx="228">
                  <c:v>2.3600000000000003</c:v>
                </c:pt>
                <c:pt idx="229">
                  <c:v>2.3759999999999999</c:v>
                </c:pt>
                <c:pt idx="230">
                  <c:v>2.3919999999999999</c:v>
                </c:pt>
                <c:pt idx="231">
                  <c:v>2.4079999999999999</c:v>
                </c:pt>
                <c:pt idx="232">
                  <c:v>2.4239999999999999</c:v>
                </c:pt>
                <c:pt idx="233">
                  <c:v>2.44</c:v>
                </c:pt>
                <c:pt idx="234">
                  <c:v>2.456</c:v>
                </c:pt>
                <c:pt idx="235">
                  <c:v>2.472</c:v>
                </c:pt>
                <c:pt idx="236">
                  <c:v>2.488</c:v>
                </c:pt>
                <c:pt idx="237">
                  <c:v>2.504</c:v>
                </c:pt>
                <c:pt idx="238">
                  <c:v>2.52</c:v>
                </c:pt>
                <c:pt idx="239">
                  <c:v>2.536</c:v>
                </c:pt>
                <c:pt idx="240">
                  <c:v>2.552</c:v>
                </c:pt>
                <c:pt idx="241">
                  <c:v>2.5680000000000001</c:v>
                </c:pt>
                <c:pt idx="242">
                  <c:v>2.5840000000000001</c:v>
                </c:pt>
                <c:pt idx="243">
                  <c:v>2.6</c:v>
                </c:pt>
                <c:pt idx="244">
                  <c:v>2.6159999999999997</c:v>
                </c:pt>
                <c:pt idx="245">
                  <c:v>2.6319999999999997</c:v>
                </c:pt>
                <c:pt idx="246">
                  <c:v>2.6480000000000001</c:v>
                </c:pt>
                <c:pt idx="247">
                  <c:v>2.6640000000000001</c:v>
                </c:pt>
                <c:pt idx="248">
                  <c:v>2.68</c:v>
                </c:pt>
                <c:pt idx="249">
                  <c:v>2.6960000000000002</c:v>
                </c:pt>
                <c:pt idx="250">
                  <c:v>2.7120000000000002</c:v>
                </c:pt>
                <c:pt idx="251">
                  <c:v>2.7279999999999998</c:v>
                </c:pt>
                <c:pt idx="252">
                  <c:v>2.7439999999999998</c:v>
                </c:pt>
                <c:pt idx="253">
                  <c:v>2.76</c:v>
                </c:pt>
                <c:pt idx="254">
                  <c:v>2.7759999999999998</c:v>
                </c:pt>
                <c:pt idx="255">
                  <c:v>2.7920000000000003</c:v>
                </c:pt>
                <c:pt idx="256">
                  <c:v>2.8080000000000003</c:v>
                </c:pt>
                <c:pt idx="257">
                  <c:v>2.8240000000000003</c:v>
                </c:pt>
                <c:pt idx="258">
                  <c:v>2.84</c:v>
                </c:pt>
                <c:pt idx="259">
                  <c:v>2.8559999999999999</c:v>
                </c:pt>
                <c:pt idx="260">
                  <c:v>2.8719999999999999</c:v>
                </c:pt>
                <c:pt idx="261">
                  <c:v>2.8879999999999999</c:v>
                </c:pt>
                <c:pt idx="262">
                  <c:v>2.9039999999999999</c:v>
                </c:pt>
                <c:pt idx="263">
                  <c:v>2.92</c:v>
                </c:pt>
                <c:pt idx="264">
                  <c:v>2.9359999999999999</c:v>
                </c:pt>
                <c:pt idx="265">
                  <c:v>2.9520000000000004</c:v>
                </c:pt>
                <c:pt idx="266">
                  <c:v>2.968</c:v>
                </c:pt>
                <c:pt idx="267">
                  <c:v>2.984</c:v>
                </c:pt>
                <c:pt idx="268">
                  <c:v>3</c:v>
                </c:pt>
                <c:pt idx="269">
                  <c:v>3.016</c:v>
                </c:pt>
                <c:pt idx="270">
                  <c:v>3.032</c:v>
                </c:pt>
                <c:pt idx="271">
                  <c:v>3.048</c:v>
                </c:pt>
                <c:pt idx="272">
                  <c:v>3.0640000000000001</c:v>
                </c:pt>
                <c:pt idx="273">
                  <c:v>3.0799999999999996</c:v>
                </c:pt>
                <c:pt idx="274">
                  <c:v>3.0959999999999996</c:v>
                </c:pt>
                <c:pt idx="275">
                  <c:v>3.1280000000000001</c:v>
                </c:pt>
                <c:pt idx="276">
                  <c:v>3.16</c:v>
                </c:pt>
                <c:pt idx="277">
                  <c:v>3.1920000000000002</c:v>
                </c:pt>
                <c:pt idx="278">
                  <c:v>3.2239999999999998</c:v>
                </c:pt>
                <c:pt idx="279">
                  <c:v>3.2560000000000002</c:v>
                </c:pt>
                <c:pt idx="280">
                  <c:v>3.2880000000000003</c:v>
                </c:pt>
                <c:pt idx="281">
                  <c:v>3.32</c:v>
                </c:pt>
                <c:pt idx="282">
                  <c:v>3.3519999999999999</c:v>
                </c:pt>
                <c:pt idx="283">
                  <c:v>3.3839999999999999</c:v>
                </c:pt>
                <c:pt idx="284">
                  <c:v>3.4160000000000004</c:v>
                </c:pt>
                <c:pt idx="285">
                  <c:v>3.448</c:v>
                </c:pt>
                <c:pt idx="286">
                  <c:v>3.48</c:v>
                </c:pt>
                <c:pt idx="287">
                  <c:v>3.512</c:v>
                </c:pt>
                <c:pt idx="288">
                  <c:v>3.544</c:v>
                </c:pt>
                <c:pt idx="289">
                  <c:v>3.5760000000000001</c:v>
                </c:pt>
                <c:pt idx="290">
                  <c:v>3.6080000000000001</c:v>
                </c:pt>
                <c:pt idx="291">
                  <c:v>3.64</c:v>
                </c:pt>
                <c:pt idx="292">
                  <c:v>3.6719999999999997</c:v>
                </c:pt>
                <c:pt idx="293">
                  <c:v>3.7039999999999997</c:v>
                </c:pt>
                <c:pt idx="294">
                  <c:v>3.7360000000000002</c:v>
                </c:pt>
                <c:pt idx="295">
                  <c:v>3.7680000000000002</c:v>
                </c:pt>
                <c:pt idx="296">
                  <c:v>3.8</c:v>
                </c:pt>
                <c:pt idx="297">
                  <c:v>3.8319999999999999</c:v>
                </c:pt>
                <c:pt idx="298">
                  <c:v>3.8639999999999999</c:v>
                </c:pt>
                <c:pt idx="299">
                  <c:v>3.8960000000000004</c:v>
                </c:pt>
                <c:pt idx="300">
                  <c:v>3.9279999999999999</c:v>
                </c:pt>
                <c:pt idx="301">
                  <c:v>3.96</c:v>
                </c:pt>
                <c:pt idx="302">
                  <c:v>3.992</c:v>
                </c:pt>
                <c:pt idx="303">
                  <c:v>4.024</c:v>
                </c:pt>
                <c:pt idx="304">
                  <c:v>4.056</c:v>
                </c:pt>
                <c:pt idx="305">
                  <c:v>4.0879999999999992</c:v>
                </c:pt>
                <c:pt idx="306">
                  <c:v>4.12</c:v>
                </c:pt>
                <c:pt idx="307">
                  <c:v>4.1520000000000001</c:v>
                </c:pt>
                <c:pt idx="308">
                  <c:v>4.1840000000000002</c:v>
                </c:pt>
                <c:pt idx="309">
                  <c:v>4.2160000000000002</c:v>
                </c:pt>
                <c:pt idx="310">
                  <c:v>4.2480000000000002</c:v>
                </c:pt>
                <c:pt idx="311">
                  <c:v>4.28</c:v>
                </c:pt>
                <c:pt idx="312">
                  <c:v>4.3120000000000003</c:v>
                </c:pt>
                <c:pt idx="313">
                  <c:v>4.3439999999999994</c:v>
                </c:pt>
                <c:pt idx="314">
                  <c:v>4.3759999999999994</c:v>
                </c:pt>
                <c:pt idx="315">
                  <c:v>4.4079999999999995</c:v>
                </c:pt>
                <c:pt idx="316">
                  <c:v>4.4400000000000004</c:v>
                </c:pt>
                <c:pt idx="317">
                  <c:v>4.4720000000000004</c:v>
                </c:pt>
                <c:pt idx="318">
                  <c:v>4.5040000000000004</c:v>
                </c:pt>
                <c:pt idx="319">
                  <c:v>4.5360000000000005</c:v>
                </c:pt>
                <c:pt idx="320">
                  <c:v>4.5679999999999996</c:v>
                </c:pt>
                <c:pt idx="321">
                  <c:v>4.5999999999999996</c:v>
                </c:pt>
                <c:pt idx="322">
                  <c:v>4.6319999999999997</c:v>
                </c:pt>
                <c:pt idx="323">
                  <c:v>4.6639999999999997</c:v>
                </c:pt>
                <c:pt idx="324">
                  <c:v>4.6959999999999997</c:v>
                </c:pt>
                <c:pt idx="325">
                  <c:v>4.7280000000000006</c:v>
                </c:pt>
                <c:pt idx="326">
                  <c:v>4.7600000000000007</c:v>
                </c:pt>
                <c:pt idx="327">
                  <c:v>4.7919999999999998</c:v>
                </c:pt>
                <c:pt idx="328">
                  <c:v>4.8239999999999998</c:v>
                </c:pt>
                <c:pt idx="329">
                  <c:v>4.8559999999999999</c:v>
                </c:pt>
                <c:pt idx="330">
                  <c:v>4.8879999999999999</c:v>
                </c:pt>
                <c:pt idx="331">
                  <c:v>4.92</c:v>
                </c:pt>
                <c:pt idx="332">
                  <c:v>4.952</c:v>
                </c:pt>
                <c:pt idx="333">
                  <c:v>4.984</c:v>
                </c:pt>
                <c:pt idx="334">
                  <c:v>5.016</c:v>
                </c:pt>
                <c:pt idx="335">
                  <c:v>5.048</c:v>
                </c:pt>
                <c:pt idx="336">
                  <c:v>5.08</c:v>
                </c:pt>
                <c:pt idx="337">
                  <c:v>5.1120000000000001</c:v>
                </c:pt>
                <c:pt idx="338">
                  <c:v>5.1440000000000001</c:v>
                </c:pt>
                <c:pt idx="339">
                  <c:v>5.1760000000000002</c:v>
                </c:pt>
                <c:pt idx="340">
                  <c:v>5.2080000000000002</c:v>
                </c:pt>
                <c:pt idx="341">
                  <c:v>5.24</c:v>
                </c:pt>
                <c:pt idx="342">
                  <c:v>5.2719999999999994</c:v>
                </c:pt>
                <c:pt idx="343">
                  <c:v>5.3039999999999994</c:v>
                </c:pt>
                <c:pt idx="344">
                  <c:v>5.3359999999999994</c:v>
                </c:pt>
                <c:pt idx="345">
                  <c:v>5.3680000000000003</c:v>
                </c:pt>
                <c:pt idx="346">
                  <c:v>5.4</c:v>
                </c:pt>
                <c:pt idx="347">
                  <c:v>5.4320000000000004</c:v>
                </c:pt>
                <c:pt idx="348">
                  <c:v>5.4640000000000004</c:v>
                </c:pt>
                <c:pt idx="349">
                  <c:v>5.4960000000000004</c:v>
                </c:pt>
                <c:pt idx="350">
                  <c:v>5.5279999999999996</c:v>
                </c:pt>
                <c:pt idx="351">
                  <c:v>5.56</c:v>
                </c:pt>
                <c:pt idx="352">
                  <c:v>5.5919999999999996</c:v>
                </c:pt>
                <c:pt idx="353">
                  <c:v>5.6239999999999997</c:v>
                </c:pt>
                <c:pt idx="354">
                  <c:v>5.6559999999999997</c:v>
                </c:pt>
                <c:pt idx="355">
                  <c:v>5.6880000000000006</c:v>
                </c:pt>
                <c:pt idx="356">
                  <c:v>5.7200000000000006</c:v>
                </c:pt>
                <c:pt idx="357">
                  <c:v>5.7519999999999998</c:v>
                </c:pt>
                <c:pt idx="358">
                  <c:v>5.7839999999999998</c:v>
                </c:pt>
                <c:pt idx="359">
                  <c:v>5.8159999999999998</c:v>
                </c:pt>
                <c:pt idx="360">
                  <c:v>5.8479999999999999</c:v>
                </c:pt>
                <c:pt idx="361">
                  <c:v>5.88</c:v>
                </c:pt>
                <c:pt idx="362">
                  <c:v>5.9119999999999999</c:v>
                </c:pt>
                <c:pt idx="363">
                  <c:v>5.944</c:v>
                </c:pt>
                <c:pt idx="364">
                  <c:v>5.976</c:v>
                </c:pt>
                <c:pt idx="365">
                  <c:v>6.008</c:v>
                </c:pt>
                <c:pt idx="366">
                  <c:v>6.04</c:v>
                </c:pt>
                <c:pt idx="367">
                  <c:v>6.0720000000000001</c:v>
                </c:pt>
                <c:pt idx="368">
                  <c:v>6.1040000000000001</c:v>
                </c:pt>
                <c:pt idx="369">
                  <c:v>6.1360000000000001</c:v>
                </c:pt>
                <c:pt idx="370">
                  <c:v>6.1680000000000001</c:v>
                </c:pt>
                <c:pt idx="371">
                  <c:v>6.2</c:v>
                </c:pt>
                <c:pt idx="372">
                  <c:v>6.2319999999999993</c:v>
                </c:pt>
                <c:pt idx="373">
                  <c:v>6.2639999999999993</c:v>
                </c:pt>
                <c:pt idx="374">
                  <c:v>6.2960000000000003</c:v>
                </c:pt>
                <c:pt idx="375">
                  <c:v>6.36</c:v>
                </c:pt>
                <c:pt idx="376">
                  <c:v>6.4240000000000004</c:v>
                </c:pt>
                <c:pt idx="377">
                  <c:v>6.4879999999999995</c:v>
                </c:pt>
                <c:pt idx="378">
                  <c:v>6.5519999999999996</c:v>
                </c:pt>
                <c:pt idx="379">
                  <c:v>6.6160000000000005</c:v>
                </c:pt>
                <c:pt idx="380">
                  <c:v>6.6800000000000006</c:v>
                </c:pt>
                <c:pt idx="381">
                  <c:v>6.7439999999999998</c:v>
                </c:pt>
                <c:pt idx="382">
                  <c:v>6.8079999999999998</c:v>
                </c:pt>
                <c:pt idx="383">
                  <c:v>6.8719999999999999</c:v>
                </c:pt>
                <c:pt idx="384">
                  <c:v>6.9359999999999999</c:v>
                </c:pt>
                <c:pt idx="385">
                  <c:v>7</c:v>
                </c:pt>
                <c:pt idx="386">
                  <c:v>7.0640000000000001</c:v>
                </c:pt>
                <c:pt idx="387">
                  <c:v>7.1280000000000001</c:v>
                </c:pt>
                <c:pt idx="388">
                  <c:v>7.1919999999999993</c:v>
                </c:pt>
                <c:pt idx="389">
                  <c:v>7.2560000000000002</c:v>
                </c:pt>
                <c:pt idx="390">
                  <c:v>7.32</c:v>
                </c:pt>
                <c:pt idx="391">
                  <c:v>7.3840000000000003</c:v>
                </c:pt>
                <c:pt idx="392">
                  <c:v>7.4479999999999995</c:v>
                </c:pt>
                <c:pt idx="393">
                  <c:v>7.5119999999999996</c:v>
                </c:pt>
                <c:pt idx="394">
                  <c:v>7.5760000000000005</c:v>
                </c:pt>
                <c:pt idx="395">
                  <c:v>7.64</c:v>
                </c:pt>
                <c:pt idx="396">
                  <c:v>7.7039999999999997</c:v>
                </c:pt>
                <c:pt idx="397">
                  <c:v>7.7679999999999998</c:v>
                </c:pt>
                <c:pt idx="398">
                  <c:v>7.8320000000000007</c:v>
                </c:pt>
                <c:pt idx="399">
                  <c:v>7.8959999999999999</c:v>
                </c:pt>
                <c:pt idx="400">
                  <c:v>7.96</c:v>
                </c:pt>
                <c:pt idx="401">
                  <c:v>8.0239999999999991</c:v>
                </c:pt>
                <c:pt idx="402">
                  <c:v>8.0879999999999992</c:v>
                </c:pt>
                <c:pt idx="403">
                  <c:v>8.1519999999999992</c:v>
                </c:pt>
                <c:pt idx="404">
                  <c:v>8.2159999999999993</c:v>
                </c:pt>
                <c:pt idx="405">
                  <c:v>8.2799999999999994</c:v>
                </c:pt>
                <c:pt idx="406">
                  <c:v>8.3440000000000012</c:v>
                </c:pt>
                <c:pt idx="407">
                  <c:v>8.4080000000000013</c:v>
                </c:pt>
                <c:pt idx="408">
                  <c:v>8.4719999999999995</c:v>
                </c:pt>
                <c:pt idx="409">
                  <c:v>8.5359999999999996</c:v>
                </c:pt>
                <c:pt idx="410">
                  <c:v>8.6</c:v>
                </c:pt>
                <c:pt idx="411">
                  <c:v>8.6639999999999997</c:v>
                </c:pt>
                <c:pt idx="412">
                  <c:v>8.7279999999999998</c:v>
                </c:pt>
                <c:pt idx="413">
                  <c:v>8.7919999999999998</c:v>
                </c:pt>
                <c:pt idx="414">
                  <c:v>8.8559999999999999</c:v>
                </c:pt>
                <c:pt idx="415">
                  <c:v>8.9200000000000017</c:v>
                </c:pt>
                <c:pt idx="416">
                  <c:v>8.984</c:v>
                </c:pt>
                <c:pt idx="417">
                  <c:v>9.048</c:v>
                </c:pt>
                <c:pt idx="418">
                  <c:v>9.1120000000000001</c:v>
                </c:pt>
                <c:pt idx="419">
                  <c:v>9.1760000000000002</c:v>
                </c:pt>
                <c:pt idx="420">
                  <c:v>9.24</c:v>
                </c:pt>
                <c:pt idx="421">
                  <c:v>9.3040000000000003</c:v>
                </c:pt>
                <c:pt idx="422">
                  <c:v>9.3680000000000003</c:v>
                </c:pt>
                <c:pt idx="423">
                  <c:v>9.4319999999999986</c:v>
                </c:pt>
                <c:pt idx="424">
                  <c:v>9.4959999999999987</c:v>
                </c:pt>
                <c:pt idx="425">
                  <c:v>9.56</c:v>
                </c:pt>
                <c:pt idx="426">
                  <c:v>9.6240000000000006</c:v>
                </c:pt>
                <c:pt idx="427">
                  <c:v>9.6880000000000006</c:v>
                </c:pt>
                <c:pt idx="428">
                  <c:v>9.7520000000000007</c:v>
                </c:pt>
                <c:pt idx="429">
                  <c:v>9.8160000000000007</c:v>
                </c:pt>
                <c:pt idx="430">
                  <c:v>9.879999999999999</c:v>
                </c:pt>
                <c:pt idx="431">
                  <c:v>9.9439999999999991</c:v>
                </c:pt>
                <c:pt idx="432">
                  <c:v>10.007999999999999</c:v>
                </c:pt>
                <c:pt idx="433">
                  <c:v>10.071999999999999</c:v>
                </c:pt>
                <c:pt idx="434">
                  <c:v>10.135999999999999</c:v>
                </c:pt>
                <c:pt idx="435">
                  <c:v>10.200000000000001</c:v>
                </c:pt>
                <c:pt idx="436">
                  <c:v>10.264000000000001</c:v>
                </c:pt>
                <c:pt idx="437">
                  <c:v>10.328000000000001</c:v>
                </c:pt>
                <c:pt idx="438">
                  <c:v>10.391999999999999</c:v>
                </c:pt>
                <c:pt idx="439">
                  <c:v>10.456</c:v>
                </c:pt>
                <c:pt idx="440">
                  <c:v>10.52</c:v>
                </c:pt>
                <c:pt idx="441">
                  <c:v>10.584</c:v>
                </c:pt>
                <c:pt idx="442">
                  <c:v>10.648</c:v>
                </c:pt>
                <c:pt idx="443">
                  <c:v>10.712</c:v>
                </c:pt>
                <c:pt idx="444">
                  <c:v>10.776000000000002</c:v>
                </c:pt>
                <c:pt idx="445">
                  <c:v>10.84</c:v>
                </c:pt>
                <c:pt idx="446">
                  <c:v>10.904</c:v>
                </c:pt>
                <c:pt idx="447">
                  <c:v>10.968</c:v>
                </c:pt>
                <c:pt idx="448">
                  <c:v>11.032</c:v>
                </c:pt>
                <c:pt idx="449">
                  <c:v>11.096</c:v>
                </c:pt>
                <c:pt idx="450">
                  <c:v>11.16</c:v>
                </c:pt>
                <c:pt idx="451">
                  <c:v>11.224</c:v>
                </c:pt>
                <c:pt idx="452">
                  <c:v>11.288</c:v>
                </c:pt>
                <c:pt idx="453">
                  <c:v>11.351999999999999</c:v>
                </c:pt>
                <c:pt idx="454">
                  <c:v>11.416</c:v>
                </c:pt>
                <c:pt idx="455">
                  <c:v>11.48</c:v>
                </c:pt>
                <c:pt idx="456">
                  <c:v>11.544</c:v>
                </c:pt>
                <c:pt idx="457">
                  <c:v>11.608000000000001</c:v>
                </c:pt>
                <c:pt idx="458">
                  <c:v>11.672000000000001</c:v>
                </c:pt>
                <c:pt idx="459">
                  <c:v>11.736000000000001</c:v>
                </c:pt>
                <c:pt idx="460">
                  <c:v>11.799999999999999</c:v>
                </c:pt>
                <c:pt idx="461">
                  <c:v>11.863999999999999</c:v>
                </c:pt>
                <c:pt idx="462">
                  <c:v>11.927999999999999</c:v>
                </c:pt>
                <c:pt idx="463">
                  <c:v>11.991999999999999</c:v>
                </c:pt>
                <c:pt idx="464">
                  <c:v>12.056000000000001</c:v>
                </c:pt>
                <c:pt idx="465">
                  <c:v>12.120000000000001</c:v>
                </c:pt>
                <c:pt idx="466">
                  <c:v>12.184000000000001</c:v>
                </c:pt>
                <c:pt idx="467">
                  <c:v>12.247999999999999</c:v>
                </c:pt>
                <c:pt idx="468">
                  <c:v>12.311999999999999</c:v>
                </c:pt>
                <c:pt idx="469">
                  <c:v>12.375999999999999</c:v>
                </c:pt>
                <c:pt idx="470">
                  <c:v>12.44</c:v>
                </c:pt>
                <c:pt idx="471">
                  <c:v>12.504</c:v>
                </c:pt>
                <c:pt idx="472">
                  <c:v>12.568</c:v>
                </c:pt>
                <c:pt idx="473">
                  <c:v>12.632000000000001</c:v>
                </c:pt>
                <c:pt idx="474">
                  <c:v>12.696000000000002</c:v>
                </c:pt>
                <c:pt idx="475">
                  <c:v>12.824</c:v>
                </c:pt>
                <c:pt idx="476">
                  <c:v>12.952</c:v>
                </c:pt>
                <c:pt idx="477">
                  <c:v>13.08</c:v>
                </c:pt>
                <c:pt idx="478">
                  <c:v>13.207999999999998</c:v>
                </c:pt>
                <c:pt idx="479">
                  <c:v>13.336</c:v>
                </c:pt>
                <c:pt idx="480">
                  <c:v>13.464</c:v>
                </c:pt>
                <c:pt idx="481">
                  <c:v>13.592000000000001</c:v>
                </c:pt>
                <c:pt idx="482">
                  <c:v>13.719999999999999</c:v>
                </c:pt>
                <c:pt idx="483">
                  <c:v>13.847999999999999</c:v>
                </c:pt>
                <c:pt idx="484">
                  <c:v>13.976000000000001</c:v>
                </c:pt>
                <c:pt idx="485">
                  <c:v>14.104000000000001</c:v>
                </c:pt>
                <c:pt idx="486">
                  <c:v>14.231999999999999</c:v>
                </c:pt>
                <c:pt idx="487">
                  <c:v>14.36</c:v>
                </c:pt>
                <c:pt idx="488">
                  <c:v>14.488</c:v>
                </c:pt>
                <c:pt idx="489">
                  <c:v>14.616</c:v>
                </c:pt>
                <c:pt idx="490">
                  <c:v>14.744</c:v>
                </c:pt>
                <c:pt idx="491">
                  <c:v>14.872</c:v>
                </c:pt>
                <c:pt idx="492">
                  <c:v>15</c:v>
                </c:pt>
                <c:pt idx="493">
                  <c:v>15.128</c:v>
                </c:pt>
                <c:pt idx="494">
                  <c:v>15.256</c:v>
                </c:pt>
                <c:pt idx="495">
                  <c:v>15.384</c:v>
                </c:pt>
                <c:pt idx="496">
                  <c:v>15.512</c:v>
                </c:pt>
                <c:pt idx="497">
                  <c:v>15.64</c:v>
                </c:pt>
                <c:pt idx="498">
                  <c:v>15.768000000000001</c:v>
                </c:pt>
                <c:pt idx="499">
                  <c:v>15.896000000000001</c:v>
                </c:pt>
                <c:pt idx="500">
                  <c:v>16.024000000000001</c:v>
                </c:pt>
                <c:pt idx="501">
                  <c:v>16.152000000000001</c:v>
                </c:pt>
                <c:pt idx="502">
                  <c:v>16.279999999999998</c:v>
                </c:pt>
                <c:pt idx="503">
                  <c:v>16.407999999999998</c:v>
                </c:pt>
                <c:pt idx="504">
                  <c:v>16.535999999999998</c:v>
                </c:pt>
                <c:pt idx="505">
                  <c:v>16.664000000000001</c:v>
                </c:pt>
                <c:pt idx="506">
                  <c:v>16.792000000000002</c:v>
                </c:pt>
                <c:pt idx="507">
                  <c:v>16.920000000000002</c:v>
                </c:pt>
                <c:pt idx="508">
                  <c:v>17.048000000000002</c:v>
                </c:pt>
                <c:pt idx="509">
                  <c:v>17.176000000000002</c:v>
                </c:pt>
                <c:pt idx="510">
                  <c:v>17.303999999999998</c:v>
                </c:pt>
                <c:pt idx="511">
                  <c:v>17.431999999999999</c:v>
                </c:pt>
                <c:pt idx="512">
                  <c:v>17.559999999999999</c:v>
                </c:pt>
                <c:pt idx="513">
                  <c:v>17.687999999999999</c:v>
                </c:pt>
                <c:pt idx="514">
                  <c:v>17.815999999999999</c:v>
                </c:pt>
                <c:pt idx="515">
                  <c:v>17.944000000000003</c:v>
                </c:pt>
                <c:pt idx="516">
                  <c:v>18.072000000000003</c:v>
                </c:pt>
                <c:pt idx="517">
                  <c:v>18.2</c:v>
                </c:pt>
                <c:pt idx="518">
                  <c:v>18.327999999999999</c:v>
                </c:pt>
                <c:pt idx="519">
                  <c:v>18.456</c:v>
                </c:pt>
                <c:pt idx="520">
                  <c:v>18.584</c:v>
                </c:pt>
                <c:pt idx="521">
                  <c:v>18.712</c:v>
                </c:pt>
                <c:pt idx="522">
                  <c:v>18.84</c:v>
                </c:pt>
                <c:pt idx="523">
                  <c:v>18.968</c:v>
                </c:pt>
                <c:pt idx="524">
                  <c:v>19.096</c:v>
                </c:pt>
                <c:pt idx="525">
                  <c:v>19.224</c:v>
                </c:pt>
                <c:pt idx="526">
                  <c:v>19.352</c:v>
                </c:pt>
                <c:pt idx="527">
                  <c:v>19.48</c:v>
                </c:pt>
                <c:pt idx="528">
                  <c:v>19.608000000000001</c:v>
                </c:pt>
                <c:pt idx="529">
                  <c:v>19.736000000000001</c:v>
                </c:pt>
                <c:pt idx="530">
                  <c:v>19.864000000000001</c:v>
                </c:pt>
                <c:pt idx="531">
                  <c:v>19.992000000000001</c:v>
                </c:pt>
              </c:numCache>
            </c:numRef>
          </c:xVal>
          <c:yVal>
            <c:numRef>
              <c:f>'совмещенные петли'!$L$224:$L$755</c:f>
              <c:numCache>
                <c:formatCode>0.00E+00</c:formatCode>
                <c:ptCount val="532"/>
                <c:pt idx="0">
                  <c:v>99.005812094065547</c:v>
                </c:pt>
                <c:pt idx="1">
                  <c:v>98.704671787646035</c:v>
                </c:pt>
                <c:pt idx="2">
                  <c:v>98.406542684289704</c:v>
                </c:pt>
                <c:pt idx="3">
                  <c:v>98.11139060042278</c:v>
                </c:pt>
                <c:pt idx="4">
                  <c:v>97.819173798475362</c:v>
                </c:pt>
                <c:pt idx="5">
                  <c:v>97.529854718247392</c:v>
                </c:pt>
                <c:pt idx="6">
                  <c:v>97.243394330032771</c:v>
                </c:pt>
                <c:pt idx="7">
                  <c:v>96.959754354562151</c:v>
                </c:pt>
                <c:pt idx="8">
                  <c:v>96.67889876389934</c:v>
                </c:pt>
                <c:pt idx="9">
                  <c:v>96.400785741673019</c:v>
                </c:pt>
                <c:pt idx="10">
                  <c:v>96.125382863075473</c:v>
                </c:pt>
                <c:pt idx="11">
                  <c:v>95.852648104109974</c:v>
                </c:pt>
                <c:pt idx="12">
                  <c:v>95.582552089131681</c:v>
                </c:pt>
                <c:pt idx="13">
                  <c:v>95.315054917356093</c:v>
                </c:pt>
                <c:pt idx="14">
                  <c:v>95.050117372856022</c:v>
                </c:pt>
                <c:pt idx="15">
                  <c:v>94.787706581384768</c:v>
                </c:pt>
                <c:pt idx="16">
                  <c:v>94.527786660069737</c:v>
                </c:pt>
                <c:pt idx="17">
                  <c:v>94.270323856583758</c:v>
                </c:pt>
                <c:pt idx="18">
                  <c:v>94.015281517640531</c:v>
                </c:pt>
                <c:pt idx="19">
                  <c:v>93.762622962007924</c:v>
                </c:pt>
                <c:pt idx="20">
                  <c:v>93.51231738306484</c:v>
                </c:pt>
                <c:pt idx="21">
                  <c:v>93.264327219524063</c:v>
                </c:pt>
                <c:pt idx="22">
                  <c:v>93.018625930740384</c:v>
                </c:pt>
                <c:pt idx="23">
                  <c:v>92.775176706419103</c:v>
                </c:pt>
                <c:pt idx="24">
                  <c:v>92.533944711526956</c:v>
                </c:pt>
                <c:pt idx="25">
                  <c:v>92.294897459426537</c:v>
                </c:pt>
                <c:pt idx="26">
                  <c:v>92.058005191136388</c:v>
                </c:pt>
                <c:pt idx="27">
                  <c:v>91.823235478354945</c:v>
                </c:pt>
                <c:pt idx="28">
                  <c:v>91.590556886884926</c:v>
                </c:pt>
                <c:pt idx="29">
                  <c:v>91.359939578568429</c:v>
                </c:pt>
                <c:pt idx="30">
                  <c:v>91.131351803270491</c:v>
                </c:pt>
                <c:pt idx="31">
                  <c:v>90.904764051471531</c:v>
                </c:pt>
                <c:pt idx="32">
                  <c:v>90.680146819628902</c:v>
                </c:pt>
                <c:pt idx="33">
                  <c:v>90.457470392700728</c:v>
                </c:pt>
                <c:pt idx="34">
                  <c:v>90.236706200703821</c:v>
                </c:pt>
                <c:pt idx="35">
                  <c:v>90.017825887080619</c:v>
                </c:pt>
                <c:pt idx="36">
                  <c:v>89.800801055630018</c:v>
                </c:pt>
                <c:pt idx="37">
                  <c:v>89.585602943693075</c:v>
                </c:pt>
                <c:pt idx="38">
                  <c:v>89.372208654583233</c:v>
                </c:pt>
                <c:pt idx="39">
                  <c:v>89.160585929064339</c:v>
                </c:pt>
                <c:pt idx="40">
                  <c:v>88.950711828102143</c:v>
                </c:pt>
                <c:pt idx="41">
                  <c:v>88.742558312167901</c:v>
                </c:pt>
                <c:pt idx="42">
                  <c:v>88.536101108369053</c:v>
                </c:pt>
                <c:pt idx="43">
                  <c:v>88.331314274854535</c:v>
                </c:pt>
                <c:pt idx="44">
                  <c:v>88.128174310089619</c:v>
                </c:pt>
                <c:pt idx="45">
                  <c:v>87.92665684243488</c:v>
                </c:pt>
                <c:pt idx="46">
                  <c:v>87.726737057053271</c:v>
                </c:pt>
                <c:pt idx="47">
                  <c:v>87.528390497271545</c:v>
                </c:pt>
                <c:pt idx="48">
                  <c:v>87.33159734645136</c:v>
                </c:pt>
                <c:pt idx="49">
                  <c:v>87.136331144370402</c:v>
                </c:pt>
                <c:pt idx="50">
                  <c:v>86.942571090066025</c:v>
                </c:pt>
                <c:pt idx="51">
                  <c:v>86.750296086105152</c:v>
                </c:pt>
                <c:pt idx="52">
                  <c:v>86.559483132279709</c:v>
                </c:pt>
                <c:pt idx="53">
                  <c:v>86.370113798730188</c:v>
                </c:pt>
                <c:pt idx="54">
                  <c:v>86.182167738532399</c:v>
                </c:pt>
                <c:pt idx="55">
                  <c:v>85.995615636599609</c:v>
                </c:pt>
                <c:pt idx="56">
                  <c:v>85.810448042334556</c:v>
                </c:pt>
                <c:pt idx="57">
                  <c:v>85.626641402515659</c:v>
                </c:pt>
                <c:pt idx="58">
                  <c:v>85.444177002569489</c:v>
                </c:pt>
                <c:pt idx="59">
                  <c:v>85.263033865389914</c:v>
                </c:pt>
                <c:pt idx="60">
                  <c:v>85.083195730168583</c:v>
                </c:pt>
                <c:pt idx="61">
                  <c:v>84.904643399458564</c:v>
                </c:pt>
                <c:pt idx="62">
                  <c:v>84.727361184909768</c:v>
                </c:pt>
                <c:pt idx="63">
                  <c:v>84.551329126872076</c:v>
                </c:pt>
                <c:pt idx="64">
                  <c:v>84.376530283607664</c:v>
                </c:pt>
                <c:pt idx="65">
                  <c:v>84.202948874252812</c:v>
                </c:pt>
                <c:pt idx="66">
                  <c:v>84.030568354120987</c:v>
                </c:pt>
                <c:pt idx="67">
                  <c:v>83.859372783197117</c:v>
                </c:pt>
                <c:pt idx="68">
                  <c:v>83.689346253019835</c:v>
                </c:pt>
                <c:pt idx="69">
                  <c:v>83.520473354303817</c:v>
                </c:pt>
                <c:pt idx="70">
                  <c:v>83.352737503067644</c:v>
                </c:pt>
                <c:pt idx="71">
                  <c:v>83.186126676302607</c:v>
                </c:pt>
                <c:pt idx="72">
                  <c:v>83.020624272481598</c:v>
                </c:pt>
                <c:pt idx="73">
                  <c:v>82.856216535111386</c:v>
                </c:pt>
                <c:pt idx="74">
                  <c:v>82.692888828868035</c:v>
                </c:pt>
                <c:pt idx="75">
                  <c:v>82.358975667806206</c:v>
                </c:pt>
                <c:pt idx="76">
                  <c:v>82.029773862600678</c:v>
                </c:pt>
                <c:pt idx="77">
                  <c:v>81.705161089367408</c:v>
                </c:pt>
                <c:pt idx="78">
                  <c:v>81.385009048359237</c:v>
                </c:pt>
                <c:pt idx="79">
                  <c:v>81.06919991554193</c:v>
                </c:pt>
                <c:pt idx="80">
                  <c:v>80.757615763900304</c:v>
                </c:pt>
                <c:pt idx="81">
                  <c:v>80.450157150780711</c:v>
                </c:pt>
                <c:pt idx="82">
                  <c:v>80.146714360033528</c:v>
                </c:pt>
                <c:pt idx="83">
                  <c:v>79.847186392364236</c:v>
                </c:pt>
                <c:pt idx="84">
                  <c:v>79.551481808702732</c:v>
                </c:pt>
                <c:pt idx="85">
                  <c:v>79.25951109079756</c:v>
                </c:pt>
                <c:pt idx="86">
                  <c:v>78.97118536759271</c:v>
                </c:pt>
                <c:pt idx="87">
                  <c:v>78.686425583490703</c:v>
                </c:pt>
                <c:pt idx="88">
                  <c:v>78.405151064878922</c:v>
                </c:pt>
                <c:pt idx="89">
                  <c:v>78.127285244067906</c:v>
                </c:pt>
                <c:pt idx="90">
                  <c:v>77.852757140351173</c:v>
                </c:pt>
                <c:pt idx="91">
                  <c:v>77.581500063160618</c:v>
                </c:pt>
                <c:pt idx="92">
                  <c:v>77.313446851765107</c:v>
                </c:pt>
                <c:pt idx="93">
                  <c:v>77.048531882036443</c:v>
                </c:pt>
                <c:pt idx="94">
                  <c:v>76.786697811655273</c:v>
                </c:pt>
                <c:pt idx="95">
                  <c:v>76.527883989894136</c:v>
                </c:pt>
                <c:pt idx="96">
                  <c:v>76.272037970180946</c:v>
                </c:pt>
                <c:pt idx="97">
                  <c:v>76.019102693369106</c:v>
                </c:pt>
                <c:pt idx="98">
                  <c:v>75.769029248260736</c:v>
                </c:pt>
                <c:pt idx="99">
                  <c:v>75.521768126340604</c:v>
                </c:pt>
                <c:pt idx="100">
                  <c:v>75.277270502248754</c:v>
                </c:pt>
                <c:pt idx="101">
                  <c:v>75.035492673289923</c:v>
                </c:pt>
                <c:pt idx="102">
                  <c:v>74.796389255086126</c:v>
                </c:pt>
                <c:pt idx="103">
                  <c:v>74.55991932228855</c:v>
                </c:pt>
                <c:pt idx="104">
                  <c:v>74.326040909866606</c:v>
                </c:pt>
                <c:pt idx="105">
                  <c:v>74.094714640252732</c:v>
                </c:pt>
                <c:pt idx="106">
                  <c:v>73.865902060665988</c:v>
                </c:pt>
                <c:pt idx="107">
                  <c:v>73.639566078192473</c:v>
                </c:pt>
                <c:pt idx="108">
                  <c:v>73.415672930588499</c:v>
                </c:pt>
                <c:pt idx="109">
                  <c:v>73.194187419865315</c:v>
                </c:pt>
                <c:pt idx="110">
                  <c:v>72.975074408397504</c:v>
                </c:pt>
                <c:pt idx="111">
                  <c:v>72.75830733403609</c:v>
                </c:pt>
                <c:pt idx="112">
                  <c:v>72.543844666394264</c:v>
                </c:pt>
                <c:pt idx="113">
                  <c:v>72.331663767519686</c:v>
                </c:pt>
                <c:pt idx="114">
                  <c:v>72.121733901331893</c:v>
                </c:pt>
                <c:pt idx="115">
                  <c:v>71.914021582370253</c:v>
                </c:pt>
                <c:pt idx="116">
                  <c:v>71.708507580256224</c:v>
                </c:pt>
                <c:pt idx="117">
                  <c:v>71.505157608462071</c:v>
                </c:pt>
                <c:pt idx="118">
                  <c:v>71.303946424273335</c:v>
                </c:pt>
                <c:pt idx="119">
                  <c:v>71.104847900244437</c:v>
                </c:pt>
                <c:pt idx="120">
                  <c:v>70.907837484619847</c:v>
                </c:pt>
                <c:pt idx="121">
                  <c:v>70.712889821369771</c:v>
                </c:pt>
                <c:pt idx="122">
                  <c:v>70.519981722127113</c:v>
                </c:pt>
                <c:pt idx="123">
                  <c:v>70.329088639163203</c:v>
                </c:pt>
                <c:pt idx="124">
                  <c:v>70.140185444309495</c:v>
                </c:pt>
                <c:pt idx="125">
                  <c:v>69.953252924866447</c:v>
                </c:pt>
                <c:pt idx="126">
                  <c:v>69.768266197567712</c:v>
                </c:pt>
                <c:pt idx="127">
                  <c:v>69.585202544861318</c:v>
                </c:pt>
                <c:pt idx="128">
                  <c:v>69.404042802179632</c:v>
                </c:pt>
                <c:pt idx="129">
                  <c:v>69.224764694426312</c:v>
                </c:pt>
                <c:pt idx="130">
                  <c:v>69.047349504540435</c:v>
                </c:pt>
                <c:pt idx="131">
                  <c:v>68.871770851272814</c:v>
                </c:pt>
                <c:pt idx="132">
                  <c:v>68.698016912902787</c:v>
                </c:pt>
                <c:pt idx="133">
                  <c:v>68.526061525315299</c:v>
                </c:pt>
                <c:pt idx="134">
                  <c:v>68.355889362135656</c:v>
                </c:pt>
                <c:pt idx="135">
                  <c:v>68.187476725770367</c:v>
                </c:pt>
                <c:pt idx="136">
                  <c:v>68.020808859302605</c:v>
                </c:pt>
                <c:pt idx="137">
                  <c:v>67.855864947946444</c:v>
                </c:pt>
                <c:pt idx="138">
                  <c:v>67.692627208792132</c:v>
                </c:pt>
                <c:pt idx="139">
                  <c:v>67.531077718244191</c:v>
                </c:pt>
                <c:pt idx="140">
                  <c:v>67.371197966888943</c:v>
                </c:pt>
                <c:pt idx="141">
                  <c:v>67.212971204748044</c:v>
                </c:pt>
                <c:pt idx="142">
                  <c:v>67.056377041961113</c:v>
                </c:pt>
                <c:pt idx="143">
                  <c:v>66.901401682414956</c:v>
                </c:pt>
                <c:pt idx="144">
                  <c:v>66.748028189373656</c:v>
                </c:pt>
                <c:pt idx="145">
                  <c:v>66.596237175285452</c:v>
                </c:pt>
                <c:pt idx="146">
                  <c:v>66.446015434515985</c:v>
                </c:pt>
                <c:pt idx="147">
                  <c:v>66.297342190263549</c:v>
                </c:pt>
                <c:pt idx="148">
                  <c:v>66.150204585170684</c:v>
                </c:pt>
                <c:pt idx="149">
                  <c:v>66.004584989703801</c:v>
                </c:pt>
                <c:pt idx="150">
                  <c:v>65.860468174600499</c:v>
                </c:pt>
                <c:pt idx="151">
                  <c:v>65.717838287386115</c:v>
                </c:pt>
                <c:pt idx="152">
                  <c:v>65.576681053173417</c:v>
                </c:pt>
                <c:pt idx="153">
                  <c:v>65.436978752745375</c:v>
                </c:pt>
                <c:pt idx="154">
                  <c:v>65.29871721762008</c:v>
                </c:pt>
                <c:pt idx="155">
                  <c:v>65.161879820072159</c:v>
                </c:pt>
                <c:pt idx="156">
                  <c:v>65.026454473399127</c:v>
                </c:pt>
                <c:pt idx="157">
                  <c:v>64.892424973137707</c:v>
                </c:pt>
                <c:pt idx="158">
                  <c:v>64.759777055828778</c:v>
                </c:pt>
                <c:pt idx="159">
                  <c:v>64.62849601374532</c:v>
                </c:pt>
                <c:pt idx="160">
                  <c:v>64.498567832966145</c:v>
                </c:pt>
                <c:pt idx="161">
                  <c:v>64.369977931463538</c:v>
                </c:pt>
                <c:pt idx="162">
                  <c:v>64.242712673554706</c:v>
                </c:pt>
                <c:pt idx="163">
                  <c:v>64.11675949142132</c:v>
                </c:pt>
                <c:pt idx="164">
                  <c:v>63.992101342378334</c:v>
                </c:pt>
                <c:pt idx="165">
                  <c:v>63.868728022989188</c:v>
                </c:pt>
                <c:pt idx="166">
                  <c:v>63.746624155802067</c:v>
                </c:pt>
                <c:pt idx="167">
                  <c:v>63.625774870655597</c:v>
                </c:pt>
                <c:pt idx="168">
                  <c:v>63.506170103691396</c:v>
                </c:pt>
                <c:pt idx="169">
                  <c:v>63.387795416440397</c:v>
                </c:pt>
                <c:pt idx="170">
                  <c:v>63.270639180347622</c:v>
                </c:pt>
                <c:pt idx="171">
                  <c:v>63.15468782075687</c:v>
                </c:pt>
                <c:pt idx="172">
                  <c:v>63.039926318545596</c:v>
                </c:pt>
                <c:pt idx="173">
                  <c:v>62.926344369098686</c:v>
                </c:pt>
                <c:pt idx="174">
                  <c:v>62.813931898822126</c:v>
                </c:pt>
                <c:pt idx="175">
                  <c:v>62.585986490269597</c:v>
                </c:pt>
                <c:pt idx="176">
                  <c:v>62.362848865208598</c:v>
                </c:pt>
                <c:pt idx="177">
                  <c:v>62.144435995226125</c:v>
                </c:pt>
                <c:pt idx="178">
                  <c:v>61.930629741127561</c:v>
                </c:pt>
                <c:pt idx="179">
                  <c:v>61.721353757343095</c:v>
                </c:pt>
                <c:pt idx="180">
                  <c:v>61.516450920545331</c:v>
                </c:pt>
                <c:pt idx="181">
                  <c:v>61.315785830859056</c:v>
                </c:pt>
                <c:pt idx="182">
                  <c:v>61.119385286210694</c:v>
                </c:pt>
                <c:pt idx="183">
                  <c:v>60.927024340768881</c:v>
                </c:pt>
                <c:pt idx="184">
                  <c:v>60.738696812926086</c:v>
                </c:pt>
                <c:pt idx="185">
                  <c:v>60.554253349032336</c:v>
                </c:pt>
                <c:pt idx="186">
                  <c:v>60.373640574996237</c:v>
                </c:pt>
                <c:pt idx="187">
                  <c:v>60.196778384996875</c:v>
                </c:pt>
                <c:pt idx="188">
                  <c:v>60.023561451584129</c:v>
                </c:pt>
                <c:pt idx="189">
                  <c:v>59.853970248962504</c:v>
                </c:pt>
                <c:pt idx="190">
                  <c:v>59.687807799660121</c:v>
                </c:pt>
                <c:pt idx="191">
                  <c:v>59.525105829099836</c:v>
                </c:pt>
                <c:pt idx="192">
                  <c:v>59.365587497073648</c:v>
                </c:pt>
                <c:pt idx="193">
                  <c:v>59.209541592798139</c:v>
                </c:pt>
                <c:pt idx="194">
                  <c:v>59.056756847160166</c:v>
                </c:pt>
                <c:pt idx="195">
                  <c:v>58.907005702003367</c:v>
                </c:pt>
                <c:pt idx="196">
                  <c:v>58.760340432500278</c:v>
                </c:pt>
                <c:pt idx="197">
                  <c:v>58.616638217365029</c:v>
                </c:pt>
                <c:pt idx="198">
                  <c:v>58.475870965086983</c:v>
                </c:pt>
                <c:pt idx="199">
                  <c:v>58.33800951859125</c:v>
                </c:pt>
                <c:pt idx="200">
                  <c:v>58.202930838176862</c:v>
                </c:pt>
                <c:pt idx="201">
                  <c:v>58.070600874364274</c:v>
                </c:pt>
                <c:pt idx="202">
                  <c:v>57.94096609445829</c:v>
                </c:pt>
                <c:pt idx="203">
                  <c:v>57.814040721727039</c:v>
                </c:pt>
                <c:pt idx="204">
                  <c:v>57.689635297347671</c:v>
                </c:pt>
                <c:pt idx="205">
                  <c:v>57.567785218262351</c:v>
                </c:pt>
                <c:pt idx="206">
                  <c:v>57.448326955980569</c:v>
                </c:pt>
                <c:pt idx="207">
                  <c:v>57.33136287915557</c:v>
                </c:pt>
                <c:pt idx="208">
                  <c:v>57.216720250930095</c:v>
                </c:pt>
                <c:pt idx="209">
                  <c:v>57.104429892312709</c:v>
                </c:pt>
                <c:pt idx="210">
                  <c:v>56.99442258544434</c:v>
                </c:pt>
                <c:pt idx="211">
                  <c:v>56.88661429498854</c:v>
                </c:pt>
                <c:pt idx="212">
                  <c:v>56.7810302585725</c:v>
                </c:pt>
                <c:pt idx="213">
                  <c:v>56.67753977164314</c:v>
                </c:pt>
                <c:pt idx="214">
                  <c:v>56.5761713301169</c:v>
                </c:pt>
                <c:pt idx="215">
                  <c:v>56.476848684929976</c:v>
                </c:pt>
                <c:pt idx="216">
                  <c:v>56.379560613409012</c:v>
                </c:pt>
                <c:pt idx="217">
                  <c:v>56.284218614582699</c:v>
                </c:pt>
                <c:pt idx="218">
                  <c:v>56.190845208262658</c:v>
                </c:pt>
                <c:pt idx="219">
                  <c:v>56.099396337109098</c:v>
                </c:pt>
                <c:pt idx="220">
                  <c:v>56.009741712352721</c:v>
                </c:pt>
                <c:pt idx="221">
                  <c:v>55.921962327349007</c:v>
                </c:pt>
                <c:pt idx="222">
                  <c:v>55.835921823145561</c:v>
                </c:pt>
                <c:pt idx="223">
                  <c:v>55.751645307125926</c:v>
                </c:pt>
                <c:pt idx="224">
                  <c:v>55.669116545465563</c:v>
                </c:pt>
                <c:pt idx="225">
                  <c:v>55.588256631424166</c:v>
                </c:pt>
                <c:pt idx="226">
                  <c:v>55.509014890999332</c:v>
                </c:pt>
                <c:pt idx="227">
                  <c:v>55.431418206160487</c:v>
                </c:pt>
                <c:pt idx="228">
                  <c:v>55.355390465915598</c:v>
                </c:pt>
                <c:pt idx="229">
                  <c:v>55.280965159509904</c:v>
                </c:pt>
                <c:pt idx="230">
                  <c:v>55.20804094506056</c:v>
                </c:pt>
                <c:pt idx="231">
                  <c:v>55.136641309199483</c:v>
                </c:pt>
                <c:pt idx="232">
                  <c:v>55.066713550296406</c:v>
                </c:pt>
                <c:pt idx="233">
                  <c:v>54.998225446239992</c:v>
                </c:pt>
                <c:pt idx="234">
                  <c:v>54.931139980384579</c:v>
                </c:pt>
                <c:pt idx="235">
                  <c:v>54.86547615037157</c:v>
                </c:pt>
                <c:pt idx="236">
                  <c:v>54.801170828326988</c:v>
                </c:pt>
                <c:pt idx="237">
                  <c:v>54.738222710975563</c:v>
                </c:pt>
                <c:pt idx="238">
                  <c:v>54.676573001559326</c:v>
                </c:pt>
                <c:pt idx="239">
                  <c:v>54.6161901920592</c:v>
                </c:pt>
                <c:pt idx="240">
                  <c:v>54.557110073134787</c:v>
                </c:pt>
                <c:pt idx="241">
                  <c:v>54.499225346024105</c:v>
                </c:pt>
                <c:pt idx="242">
                  <c:v>54.44263666934274</c:v>
                </c:pt>
                <c:pt idx="243">
                  <c:v>54.387270410757559</c:v>
                </c:pt>
                <c:pt idx="244">
                  <c:v>54.33306999426572</c:v>
                </c:pt>
                <c:pt idx="245">
                  <c:v>54.279959413096414</c:v>
                </c:pt>
                <c:pt idx="246">
                  <c:v>54.22801900345975</c:v>
                </c:pt>
                <c:pt idx="247">
                  <c:v>54.1772566853341</c:v>
                </c:pt>
                <c:pt idx="248">
                  <c:v>54.127538659989881</c:v>
                </c:pt>
                <c:pt idx="249">
                  <c:v>54.078959142253247</c:v>
                </c:pt>
                <c:pt idx="250">
                  <c:v>54.031448215176653</c:v>
                </c:pt>
                <c:pt idx="251">
                  <c:v>53.984967908294266</c:v>
                </c:pt>
                <c:pt idx="252">
                  <c:v>53.939554235302197</c:v>
                </c:pt>
                <c:pt idx="253">
                  <c:v>53.895080357860138</c:v>
                </c:pt>
                <c:pt idx="254">
                  <c:v>53.851647900356696</c:v>
                </c:pt>
                <c:pt idx="255">
                  <c:v>53.809193730473133</c:v>
                </c:pt>
                <c:pt idx="256">
                  <c:v>53.767710990989102</c:v>
                </c:pt>
                <c:pt idx="257">
                  <c:v>53.727138517498652</c:v>
                </c:pt>
                <c:pt idx="258">
                  <c:v>53.68746033780868</c:v>
                </c:pt>
                <c:pt idx="259">
                  <c:v>53.648773634032842</c:v>
                </c:pt>
                <c:pt idx="260">
                  <c:v>53.610942129969857</c:v>
                </c:pt>
                <c:pt idx="261">
                  <c:v>53.574039354910077</c:v>
                </c:pt>
                <c:pt idx="262">
                  <c:v>53.538007488436769</c:v>
                </c:pt>
                <c:pt idx="263">
                  <c:v>53.502810999380358</c:v>
                </c:pt>
                <c:pt idx="264">
                  <c:v>53.468446461262452</c:v>
                </c:pt>
                <c:pt idx="265">
                  <c:v>53.434953309963518</c:v>
                </c:pt>
                <c:pt idx="266">
                  <c:v>53.402252255196537</c:v>
                </c:pt>
                <c:pt idx="267">
                  <c:v>53.370368328584561</c:v>
                </c:pt>
                <c:pt idx="268">
                  <c:v>53.3392262930995</c:v>
                </c:pt>
                <c:pt idx="269">
                  <c:v>53.30887584807752</c:v>
                </c:pt>
                <c:pt idx="270">
                  <c:v>53.279331284892343</c:v>
                </c:pt>
                <c:pt idx="271">
                  <c:v>53.250498779052478</c:v>
                </c:pt>
                <c:pt idx="272">
                  <c:v>53.222449646679173</c:v>
                </c:pt>
                <c:pt idx="273">
                  <c:v>53.195119073942735</c:v>
                </c:pt>
                <c:pt idx="274">
                  <c:v>53.16850800583682</c:v>
                </c:pt>
                <c:pt idx="275">
                  <c:v>53.110745144876176</c:v>
                </c:pt>
                <c:pt idx="276">
                  <c:v>53.055941678110877</c:v>
                </c:pt>
                <c:pt idx="277">
                  <c:v>53.003915009384336</c:v>
                </c:pt>
                <c:pt idx="278">
                  <c:v>52.954764004933814</c:v>
                </c:pt>
                <c:pt idx="279">
                  <c:v>52.908285862460154</c:v>
                </c:pt>
                <c:pt idx="280">
                  <c:v>52.864459734714863</c:v>
                </c:pt>
                <c:pt idx="281">
                  <c:v>52.823183999401508</c:v>
                </c:pt>
                <c:pt idx="282">
                  <c:v>52.784342401874973</c:v>
                </c:pt>
                <c:pt idx="283">
                  <c:v>52.747909071645402</c:v>
                </c:pt>
                <c:pt idx="284">
                  <c:v>52.713806497282455</c:v>
                </c:pt>
                <c:pt idx="285">
                  <c:v>52.681961941424952</c:v>
                </c:pt>
                <c:pt idx="286">
                  <c:v>52.652321849841925</c:v>
                </c:pt>
                <c:pt idx="287">
                  <c:v>52.624807806187256</c:v>
                </c:pt>
                <c:pt idx="288">
                  <c:v>52.59936554752867</c:v>
                </c:pt>
                <c:pt idx="289">
                  <c:v>52.575942739541091</c:v>
                </c:pt>
                <c:pt idx="290">
                  <c:v>52.554490488491574</c:v>
                </c:pt>
                <c:pt idx="291">
                  <c:v>52.534933367111577</c:v>
                </c:pt>
                <c:pt idx="292">
                  <c:v>52.517265699916045</c:v>
                </c:pt>
                <c:pt idx="293">
                  <c:v>52.501394387380316</c:v>
                </c:pt>
                <c:pt idx="294">
                  <c:v>52.487264977342583</c:v>
                </c:pt>
                <c:pt idx="295">
                  <c:v>52.474833275149315</c:v>
                </c:pt>
                <c:pt idx="296">
                  <c:v>52.464055694495855</c:v>
                </c:pt>
                <c:pt idx="297">
                  <c:v>52.454952112964513</c:v>
                </c:pt>
                <c:pt idx="298">
                  <c:v>52.447406616348729</c:v>
                </c:pt>
                <c:pt idx="299">
                  <c:v>52.441406697112328</c:v>
                </c:pt>
                <c:pt idx="300">
                  <c:v>52.436887037266565</c:v>
                </c:pt>
                <c:pt idx="301">
                  <c:v>52.433841661491478</c:v>
                </c:pt>
                <c:pt idx="302">
                  <c:v>52.432274519680099</c:v>
                </c:pt>
                <c:pt idx="303">
                  <c:v>52.432081347338396</c:v>
                </c:pt>
                <c:pt idx="304">
                  <c:v>52.433235415995426</c:v>
                </c:pt>
                <c:pt idx="305">
                  <c:v>52.435663746774708</c:v>
                </c:pt>
                <c:pt idx="306">
                  <c:v>52.43941495327924</c:v>
                </c:pt>
                <c:pt idx="307">
                  <c:v>52.444393645328098</c:v>
                </c:pt>
                <c:pt idx="308">
                  <c:v>52.450626749833305</c:v>
                </c:pt>
                <c:pt idx="309">
                  <c:v>52.458055914072169</c:v>
                </c:pt>
                <c:pt idx="310">
                  <c:v>52.466714094625118</c:v>
                </c:pt>
                <c:pt idx="311">
                  <c:v>52.476463503446183</c:v>
                </c:pt>
                <c:pt idx="312">
                  <c:v>52.487310842275384</c:v>
                </c:pt>
                <c:pt idx="313">
                  <c:v>52.499297437970569</c:v>
                </c:pt>
                <c:pt idx="314">
                  <c:v>52.512322629134033</c:v>
                </c:pt>
                <c:pt idx="315">
                  <c:v>52.526377071750183</c:v>
                </c:pt>
                <c:pt idx="316">
                  <c:v>52.541471681884765</c:v>
                </c:pt>
                <c:pt idx="317">
                  <c:v>52.557565748335648</c:v>
                </c:pt>
                <c:pt idx="318">
                  <c:v>52.574633194312348</c:v>
                </c:pt>
                <c:pt idx="319">
                  <c:v>52.592623128532942</c:v>
                </c:pt>
                <c:pt idx="320">
                  <c:v>52.611555263434788</c:v>
                </c:pt>
                <c:pt idx="321">
                  <c:v>52.631412798325726</c:v>
                </c:pt>
                <c:pt idx="322">
                  <c:v>52.652158555302179</c:v>
                </c:pt>
                <c:pt idx="323">
                  <c:v>52.673803157110591</c:v>
                </c:pt>
                <c:pt idx="324">
                  <c:v>52.696234026961697</c:v>
                </c:pt>
                <c:pt idx="325">
                  <c:v>52.719548433078309</c:v>
                </c:pt>
                <c:pt idx="326">
                  <c:v>52.743658342350585</c:v>
                </c:pt>
                <c:pt idx="327">
                  <c:v>52.768579060355023</c:v>
                </c:pt>
                <c:pt idx="328">
                  <c:v>52.794262047170697</c:v>
                </c:pt>
                <c:pt idx="329">
                  <c:v>52.820749214943412</c:v>
                </c:pt>
                <c:pt idx="330">
                  <c:v>52.847959946339579</c:v>
                </c:pt>
                <c:pt idx="331">
                  <c:v>52.875849353735397</c:v>
                </c:pt>
                <c:pt idx="332">
                  <c:v>52.90451802870929</c:v>
                </c:pt>
                <c:pt idx="333">
                  <c:v>52.933842030405472</c:v>
                </c:pt>
                <c:pt idx="334">
                  <c:v>52.963873206730135</c:v>
                </c:pt>
                <c:pt idx="335">
                  <c:v>52.994617209974066</c:v>
                </c:pt>
                <c:pt idx="336">
                  <c:v>53.026006378163899</c:v>
                </c:pt>
                <c:pt idx="337">
                  <c:v>53.058036912547763</c:v>
                </c:pt>
                <c:pt idx="338">
                  <c:v>53.09069896207609</c:v>
                </c:pt>
                <c:pt idx="339">
                  <c:v>53.123951901813037</c:v>
                </c:pt>
                <c:pt idx="340">
                  <c:v>53.157845815228264</c:v>
                </c:pt>
                <c:pt idx="341">
                  <c:v>53.19230175087656</c:v>
                </c:pt>
                <c:pt idx="342">
                  <c:v>53.227427814337354</c:v>
                </c:pt>
                <c:pt idx="343">
                  <c:v>53.263058953445437</c:v>
                </c:pt>
                <c:pt idx="344">
                  <c:v>53.299306328641507</c:v>
                </c:pt>
                <c:pt idx="345">
                  <c:v>53.336103933654712</c:v>
                </c:pt>
                <c:pt idx="346">
                  <c:v>53.373353834811667</c:v>
                </c:pt>
                <c:pt idx="347">
                  <c:v>53.411248060856259</c:v>
                </c:pt>
                <c:pt idx="348">
                  <c:v>53.449597788365161</c:v>
                </c:pt>
                <c:pt idx="349">
                  <c:v>53.488529673328173</c:v>
                </c:pt>
                <c:pt idx="350">
                  <c:v>53.527871636716085</c:v>
                </c:pt>
                <c:pt idx="351">
                  <c:v>53.567783166694007</c:v>
                </c:pt>
                <c:pt idx="352">
                  <c:v>53.608122959301625</c:v>
                </c:pt>
                <c:pt idx="353">
                  <c:v>53.648980370710447</c:v>
                </c:pt>
                <c:pt idx="354">
                  <c:v>53.690221351775143</c:v>
                </c:pt>
                <c:pt idx="355">
                  <c:v>53.731998581948552</c:v>
                </c:pt>
                <c:pt idx="356">
                  <c:v>53.77416381619755</c:v>
                </c:pt>
                <c:pt idx="357">
                  <c:v>53.816832517666761</c:v>
                </c:pt>
                <c:pt idx="358">
                  <c:v>53.859888787018541</c:v>
                </c:pt>
                <c:pt idx="359">
                  <c:v>53.90334902929046</c:v>
                </c:pt>
                <c:pt idx="360">
                  <c:v>53.947294381016597</c:v>
                </c:pt>
                <c:pt idx="361">
                  <c:v>53.991576074777051</c:v>
                </c:pt>
                <c:pt idx="362">
                  <c:v>54.036326671887416</c:v>
                </c:pt>
                <c:pt idx="363">
                  <c:v>54.081486226731791</c:v>
                </c:pt>
                <c:pt idx="364">
                  <c:v>54.126982254228906</c:v>
                </c:pt>
                <c:pt idx="365">
                  <c:v>54.172865668056588</c:v>
                </c:pt>
                <c:pt idx="366">
                  <c:v>54.21912989947915</c:v>
                </c:pt>
                <c:pt idx="367">
                  <c:v>54.265779063428901</c:v>
                </c:pt>
                <c:pt idx="368">
                  <c:v>54.312674602493274</c:v>
                </c:pt>
                <c:pt idx="369">
                  <c:v>54.360041090577205</c:v>
                </c:pt>
                <c:pt idx="370">
                  <c:v>54.407744101267475</c:v>
                </c:pt>
                <c:pt idx="371">
                  <c:v>54.455784161038267</c:v>
                </c:pt>
                <c:pt idx="372">
                  <c:v>54.504164145915638</c:v>
                </c:pt>
                <c:pt idx="373">
                  <c:v>54.552926619459981</c:v>
                </c:pt>
                <c:pt idx="374">
                  <c:v>54.60200367476142</c:v>
                </c:pt>
                <c:pt idx="375">
                  <c:v>54.692092357429864</c:v>
                </c:pt>
                <c:pt idx="376">
                  <c:v>54.783688632589353</c:v>
                </c:pt>
                <c:pt idx="377">
                  <c:v>54.87673149257057</c:v>
                </c:pt>
                <c:pt idx="378">
                  <c:v>54.971143030301086</c:v>
                </c:pt>
                <c:pt idx="379">
                  <c:v>55.066894910699531</c:v>
                </c:pt>
                <c:pt idx="380">
                  <c:v>55.163962756164757</c:v>
                </c:pt>
                <c:pt idx="381">
                  <c:v>55.262294266420376</c:v>
                </c:pt>
                <c:pt idx="382">
                  <c:v>55.361883240656304</c:v>
                </c:pt>
                <c:pt idx="383">
                  <c:v>55.462632355392422</c:v>
                </c:pt>
                <c:pt idx="384">
                  <c:v>55.564494008664894</c:v>
                </c:pt>
                <c:pt idx="385">
                  <c:v>55.667480845451969</c:v>
                </c:pt>
                <c:pt idx="386">
                  <c:v>55.77160987987132</c:v>
                </c:pt>
                <c:pt idx="387">
                  <c:v>55.876715357046557</c:v>
                </c:pt>
                <c:pt idx="388">
                  <c:v>55.982863360637204</c:v>
                </c:pt>
                <c:pt idx="389">
                  <c:v>56.089940359121037</c:v>
                </c:pt>
                <c:pt idx="390">
                  <c:v>56.198006909327233</c:v>
                </c:pt>
                <c:pt idx="391">
                  <c:v>56.306909893261398</c:v>
                </c:pt>
                <c:pt idx="392">
                  <c:v>56.416818708251093</c:v>
                </c:pt>
                <c:pt idx="393">
                  <c:v>56.527508387641738</c:v>
                </c:pt>
                <c:pt idx="394">
                  <c:v>56.63908515265728</c:v>
                </c:pt>
                <c:pt idx="395">
                  <c:v>56.751429787070961</c:v>
                </c:pt>
                <c:pt idx="396">
                  <c:v>56.864547083642428</c:v>
                </c:pt>
                <c:pt idx="397">
                  <c:v>56.97846976705457</c:v>
                </c:pt>
                <c:pt idx="398">
                  <c:v>57.09317816745871</c:v>
                </c:pt>
                <c:pt idx="399">
                  <c:v>57.208529171698622</c:v>
                </c:pt>
                <c:pt idx="400">
                  <c:v>57.324671015616232</c:v>
                </c:pt>
                <c:pt idx="401">
                  <c:v>57.441460580926829</c:v>
                </c:pt>
                <c:pt idx="402">
                  <c:v>57.558920335610551</c:v>
                </c:pt>
                <c:pt idx="403">
                  <c:v>57.676963804628784</c:v>
                </c:pt>
                <c:pt idx="404">
                  <c:v>57.795747733971218</c:v>
                </c:pt>
                <c:pt idx="405">
                  <c:v>57.915027642956581</c:v>
                </c:pt>
                <c:pt idx="406">
                  <c:v>58.035001943024866</c:v>
                </c:pt>
                <c:pt idx="407">
                  <c:v>58.155510660526417</c:v>
                </c:pt>
                <c:pt idx="408">
                  <c:v>58.276586554038559</c:v>
                </c:pt>
                <c:pt idx="409">
                  <c:v>58.39820114776564</c:v>
                </c:pt>
                <c:pt idx="410">
                  <c:v>58.520390087847083</c:v>
                </c:pt>
                <c:pt idx="411">
                  <c:v>58.643042009029053</c:v>
                </c:pt>
                <c:pt idx="412">
                  <c:v>58.766279807539775</c:v>
                </c:pt>
                <c:pt idx="413">
                  <c:v>58.889909124228559</c:v>
                </c:pt>
                <c:pt idx="414">
                  <c:v>59.014092867643136</c:v>
                </c:pt>
                <c:pt idx="415">
                  <c:v>59.138762046925024</c:v>
                </c:pt>
                <c:pt idx="416">
                  <c:v>59.263836097608845</c:v>
                </c:pt>
                <c:pt idx="417">
                  <c:v>59.389340392863254</c:v>
                </c:pt>
                <c:pt idx="418">
                  <c:v>59.515323971266696</c:v>
                </c:pt>
                <c:pt idx="419">
                  <c:v>59.641701494059873</c:v>
                </c:pt>
                <c:pt idx="420">
                  <c:v>59.768456675957786</c:v>
                </c:pt>
                <c:pt idx="421">
                  <c:v>59.895696288670557</c:v>
                </c:pt>
                <c:pt idx="422">
                  <c:v>60.023336597392607</c:v>
                </c:pt>
                <c:pt idx="423">
                  <c:v>60.151327076040175</c:v>
                </c:pt>
                <c:pt idx="424">
                  <c:v>60.279632883297296</c:v>
                </c:pt>
                <c:pt idx="425">
                  <c:v>60.408428568897413</c:v>
                </c:pt>
                <c:pt idx="426">
                  <c:v>60.537466358262094</c:v>
                </c:pt>
                <c:pt idx="427">
                  <c:v>60.666867815343487</c:v>
                </c:pt>
                <c:pt idx="428">
                  <c:v>60.796630060968752</c:v>
                </c:pt>
                <c:pt idx="429">
                  <c:v>60.926731378395772</c:v>
                </c:pt>
                <c:pt idx="430">
                  <c:v>61.057167126532228</c:v>
                </c:pt>
                <c:pt idx="431">
                  <c:v>61.187923625112546</c:v>
                </c:pt>
                <c:pt idx="432">
                  <c:v>61.319052292816878</c:v>
                </c:pt>
                <c:pt idx="433">
                  <c:v>61.450410937685128</c:v>
                </c:pt>
                <c:pt idx="434">
                  <c:v>61.582137989614544</c:v>
                </c:pt>
                <c:pt idx="435">
                  <c:v>61.714134208378674</c:v>
                </c:pt>
                <c:pt idx="436">
                  <c:v>61.846418604051543</c:v>
                </c:pt>
                <c:pt idx="437">
                  <c:v>61.978944077622593</c:v>
                </c:pt>
                <c:pt idx="438">
                  <c:v>62.111783205284596</c:v>
                </c:pt>
                <c:pt idx="439">
                  <c:v>62.244827982340418</c:v>
                </c:pt>
                <c:pt idx="440">
                  <c:v>62.378219036579068</c:v>
                </c:pt>
                <c:pt idx="441">
                  <c:v>62.511770274666127</c:v>
                </c:pt>
                <c:pt idx="442">
                  <c:v>62.64566746446819</c:v>
                </c:pt>
                <c:pt idx="443">
                  <c:v>62.779771079746553</c:v>
                </c:pt>
                <c:pt idx="444">
                  <c:v>62.914212330077525</c:v>
                </c:pt>
                <c:pt idx="445">
                  <c:v>63.048874724077756</c:v>
                </c:pt>
                <c:pt idx="446">
                  <c:v>63.18368893721172</c:v>
                </c:pt>
                <c:pt idx="447">
                  <c:v>63.318786688658385</c:v>
                </c:pt>
                <c:pt idx="448">
                  <c:v>63.454102767427344</c:v>
                </c:pt>
                <c:pt idx="449">
                  <c:v>63.589634197904836</c:v>
                </c:pt>
                <c:pt idx="450">
                  <c:v>63.725392186557798</c:v>
                </c:pt>
                <c:pt idx="451">
                  <c:v>63.861369910122974</c:v>
                </c:pt>
                <c:pt idx="452">
                  <c:v>63.997500645776178</c:v>
                </c:pt>
                <c:pt idx="453">
                  <c:v>64.133875802126624</c:v>
                </c:pt>
                <c:pt idx="454">
                  <c:v>64.270552694497482</c:v>
                </c:pt>
                <c:pt idx="455">
                  <c:v>64.407428398150572</c:v>
                </c:pt>
                <c:pt idx="456">
                  <c:v>64.544436925781255</c:v>
                </c:pt>
                <c:pt idx="457">
                  <c:v>64.681493174191999</c:v>
                </c:pt>
                <c:pt idx="458">
                  <c:v>64.81896399396939</c:v>
                </c:pt>
                <c:pt idx="459">
                  <c:v>64.956538025680047</c:v>
                </c:pt>
                <c:pt idx="460">
                  <c:v>65.094395768133992</c:v>
                </c:pt>
                <c:pt idx="461">
                  <c:v>65.232405954712235</c:v>
                </c:pt>
                <c:pt idx="462">
                  <c:v>65.37051032384737</c:v>
                </c:pt>
                <c:pt idx="463">
                  <c:v>65.508894566343514</c:v>
                </c:pt>
                <c:pt idx="464">
                  <c:v>65.647382142336781</c:v>
                </c:pt>
                <c:pt idx="465">
                  <c:v>65.786159578402319</c:v>
                </c:pt>
                <c:pt idx="466">
                  <c:v>65.925082906874849</c:v>
                </c:pt>
                <c:pt idx="467">
                  <c:v>66.064157305276538</c:v>
                </c:pt>
                <c:pt idx="468">
                  <c:v>66.203433419729535</c:v>
                </c:pt>
                <c:pt idx="469">
                  <c:v>66.342847656356213</c:v>
                </c:pt>
                <c:pt idx="470">
                  <c:v>66.482236294137792</c:v>
                </c:pt>
                <c:pt idx="471">
                  <c:v>66.622053472616869</c:v>
                </c:pt>
                <c:pt idx="472">
                  <c:v>66.762070838501785</c:v>
                </c:pt>
                <c:pt idx="473">
                  <c:v>66.902222175010209</c:v>
                </c:pt>
                <c:pt idx="474">
                  <c:v>67.042464408359663</c:v>
                </c:pt>
                <c:pt idx="475">
                  <c:v>67.309732919973584</c:v>
                </c:pt>
                <c:pt idx="476">
                  <c:v>67.578238717981193</c:v>
                </c:pt>
                <c:pt idx="477">
                  <c:v>67.847624328245246</c:v>
                </c:pt>
                <c:pt idx="478">
                  <c:v>68.117796193766566</c:v>
                </c:pt>
                <c:pt idx="479">
                  <c:v>68.38900348840329</c:v>
                </c:pt>
                <c:pt idx="480">
                  <c:v>68.661220740728496</c:v>
                </c:pt>
                <c:pt idx="481">
                  <c:v>68.934302800893448</c:v>
                </c:pt>
                <c:pt idx="482">
                  <c:v>69.208274993878803</c:v>
                </c:pt>
                <c:pt idx="483">
                  <c:v>69.483251029447928</c:v>
                </c:pt>
                <c:pt idx="484">
                  <c:v>69.758942279125492</c:v>
                </c:pt>
                <c:pt idx="485">
                  <c:v>70.035599293254791</c:v>
                </c:pt>
                <c:pt idx="486">
                  <c:v>70.313081146491925</c:v>
                </c:pt>
                <c:pt idx="487">
                  <c:v>70.591393725779824</c:v>
                </c:pt>
                <c:pt idx="488">
                  <c:v>70.870390656573463</c:v>
                </c:pt>
                <c:pt idx="489">
                  <c:v>71.150186580321233</c:v>
                </c:pt>
                <c:pt idx="490">
                  <c:v>71.431141811651457</c:v>
                </c:pt>
                <c:pt idx="491">
                  <c:v>71.712802206551032</c:v>
                </c:pt>
                <c:pt idx="492">
                  <c:v>71.995132664908439</c:v>
                </c:pt>
                <c:pt idx="493">
                  <c:v>72.278357714405217</c:v>
                </c:pt>
                <c:pt idx="494">
                  <c:v>72.562383320648649</c:v>
                </c:pt>
                <c:pt idx="495">
                  <c:v>72.847234827197113</c:v>
                </c:pt>
                <c:pt idx="496">
                  <c:v>73.132895682969618</c:v>
                </c:pt>
                <c:pt idx="497">
                  <c:v>73.419647643901939</c:v>
                </c:pt>
                <c:pt idx="498">
                  <c:v>73.70690313098477</c:v>
                </c:pt>
                <c:pt idx="499">
                  <c:v>73.995213976201683</c:v>
                </c:pt>
                <c:pt idx="500">
                  <c:v>74.284296870454241</c:v>
                </c:pt>
                <c:pt idx="501">
                  <c:v>74.574159235216513</c:v>
                </c:pt>
                <c:pt idx="502">
                  <c:v>74.864921384253591</c:v>
                </c:pt>
                <c:pt idx="503">
                  <c:v>75.15629474261641</c:v>
                </c:pt>
                <c:pt idx="504">
                  <c:v>75.448598293883009</c:v>
                </c:pt>
                <c:pt idx="505">
                  <c:v>75.741951447102906</c:v>
                </c:pt>
                <c:pt idx="506">
                  <c:v>76.036021925743725</c:v>
                </c:pt>
                <c:pt idx="507">
                  <c:v>76.330909276474486</c:v>
                </c:pt>
                <c:pt idx="508">
                  <c:v>76.626807067780319</c:v>
                </c:pt>
                <c:pt idx="509">
                  <c:v>76.923593103619766</c:v>
                </c:pt>
                <c:pt idx="510">
                  <c:v>77.221320885154739</c:v>
                </c:pt>
                <c:pt idx="511">
                  <c:v>77.519718793794439</c:v>
                </c:pt>
                <c:pt idx="512">
                  <c:v>77.819283958496911</c:v>
                </c:pt>
                <c:pt idx="513">
                  <c:v>78.119658004528176</c:v>
                </c:pt>
                <c:pt idx="514">
                  <c:v>78.420938126284184</c:v>
                </c:pt>
                <c:pt idx="515">
                  <c:v>78.72318841626047</c:v>
                </c:pt>
                <c:pt idx="516">
                  <c:v>79.026492264711294</c:v>
                </c:pt>
                <c:pt idx="517">
                  <c:v>79.330808333428322</c:v>
                </c:pt>
                <c:pt idx="518">
                  <c:v>79.635991321468424</c:v>
                </c:pt>
                <c:pt idx="519">
                  <c:v>79.941897499587583</c:v>
                </c:pt>
                <c:pt idx="520">
                  <c:v>80.249200902652291</c:v>
                </c:pt>
                <c:pt idx="521">
                  <c:v>80.557433772304151</c:v>
                </c:pt>
                <c:pt idx="522">
                  <c:v>80.866557284500232</c:v>
                </c:pt>
                <c:pt idx="523">
                  <c:v>81.176693249608121</c:v>
                </c:pt>
                <c:pt idx="524">
                  <c:v>81.487783492653904</c:v>
                </c:pt>
                <c:pt idx="525">
                  <c:v>81.800193184039628</c:v>
                </c:pt>
                <c:pt idx="526">
                  <c:v>82.113530701652294</c:v>
                </c:pt>
                <c:pt idx="527">
                  <c:v>82.428006348190735</c:v>
                </c:pt>
                <c:pt idx="528">
                  <c:v>82.743592138964672</c:v>
                </c:pt>
                <c:pt idx="529">
                  <c:v>83.060250077371379</c:v>
                </c:pt>
                <c:pt idx="530">
                  <c:v>83.378137451306614</c:v>
                </c:pt>
                <c:pt idx="531">
                  <c:v>83.697210124878453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CD15-414A-A38A-3F003CFCE1B2}"/>
            </c:ext>
          </c:extLst>
        </c:ser>
        <c:ser>
          <c:idx val="5"/>
          <c:order val="5"/>
          <c:tx>
            <c:strRef>
              <c:f>'совмещенные петли'!$AK$1</c:f>
              <c:strCache>
                <c:ptCount val="1"/>
                <c:pt idx="0">
                  <c:v>1D Модель</c:v>
                </c:pt>
              </c:strCache>
            </c:strRef>
          </c:tx>
          <c:spPr>
            <a:ln>
              <a:noFill/>
            </a:ln>
          </c:spPr>
          <c:marker>
            <c:symbol val="star"/>
            <c:size val="7"/>
          </c:marker>
          <c:xVal>
            <c:numRef>
              <c:f>'совмещенные петли'!$AM$3:$AM$35</c:f>
              <c:numCache>
                <c:formatCode>0.00E+00</c:formatCode>
                <c:ptCount val="33"/>
                <c:pt idx="0">
                  <c:v>0.41988000000000003</c:v>
                </c:pt>
                <c:pt idx="1">
                  <c:v>0.48990000000000006</c:v>
                </c:pt>
                <c:pt idx="2">
                  <c:v>0.55991000000000002</c:v>
                </c:pt>
                <c:pt idx="3">
                  <c:v>0.63404000000000005</c:v>
                </c:pt>
                <c:pt idx="4">
                  <c:v>0.69886000000000004</c:v>
                </c:pt>
                <c:pt idx="5">
                  <c:v>0.76895999999999998</c:v>
                </c:pt>
                <c:pt idx="6">
                  <c:v>0.83850999999999998</c:v>
                </c:pt>
                <c:pt idx="7">
                  <c:v>0.90863000000000005</c:v>
                </c:pt>
                <c:pt idx="8">
                  <c:v>0.98346</c:v>
                </c:pt>
                <c:pt idx="9">
                  <c:v>1.0482799999999999</c:v>
                </c:pt>
                <c:pt idx="10">
                  <c:v>1.1231200000000001</c:v>
                </c:pt>
                <c:pt idx="11">
                  <c:v>1.18794</c:v>
                </c:pt>
                <c:pt idx="12">
                  <c:v>1.25976</c:v>
                </c:pt>
                <c:pt idx="13">
                  <c:v>1.3300399999999999</c:v>
                </c:pt>
                <c:pt idx="14">
                  <c:v>1.39943</c:v>
                </c:pt>
                <c:pt idx="15">
                  <c:v>1.4742799999999998</c:v>
                </c:pt>
                <c:pt idx="16">
                  <c:v>1.5390899999999998</c:v>
                </c:pt>
                <c:pt idx="17">
                  <c:v>1.6084800000000001</c:v>
                </c:pt>
                <c:pt idx="18">
                  <c:v>1.7079800000000001</c:v>
                </c:pt>
                <c:pt idx="19">
                  <c:v>2.1215100000000002</c:v>
                </c:pt>
                <c:pt idx="20">
                  <c:v>2.6306099999999999</c:v>
                </c:pt>
                <c:pt idx="21">
                  <c:v>3.2712399999999997</c:v>
                </c:pt>
                <c:pt idx="22">
                  <c:v>4.0593199999999996</c:v>
                </c:pt>
                <c:pt idx="23">
                  <c:v>5.02752</c:v>
                </c:pt>
                <c:pt idx="24">
                  <c:v>6.2483399999999998</c:v>
                </c:pt>
                <c:pt idx="25">
                  <c:v>7.7520100000000003</c:v>
                </c:pt>
                <c:pt idx="26">
                  <c:v>9.6223100000000006</c:v>
                </c:pt>
                <c:pt idx="27">
                  <c:v>11.92977</c:v>
                </c:pt>
                <c:pt idx="28">
                  <c:v>14.80293</c:v>
                </c:pt>
                <c:pt idx="29">
                  <c:v>18.3675</c:v>
                </c:pt>
                <c:pt idx="30">
                  <c:v>22.789759999999998</c:v>
                </c:pt>
                <c:pt idx="31">
                  <c:v>28.27</c:v>
                </c:pt>
                <c:pt idx="32">
                  <c:v>35.08381</c:v>
                </c:pt>
              </c:numCache>
            </c:numRef>
          </c:xVal>
          <c:yVal>
            <c:numRef>
              <c:f>'совмещенные петли'!$AO$3:$AO$35</c:f>
              <c:numCache>
                <c:formatCode>0.00E+00</c:formatCode>
                <c:ptCount val="33"/>
                <c:pt idx="0">
                  <c:v>97.618642737431514</c:v>
                </c:pt>
                <c:pt idx="1">
                  <c:v>92.860408544716165</c:v>
                </c:pt>
                <c:pt idx="2">
                  <c:v>88.857464973215414</c:v>
                </c:pt>
                <c:pt idx="3">
                  <c:v>85.19434551410653</c:v>
                </c:pt>
                <c:pt idx="4">
                  <c:v>82.414318539491447</c:v>
                </c:pt>
                <c:pt idx="5">
                  <c:v>79.78136700848782</c:v>
                </c:pt>
                <c:pt idx="6">
                  <c:v>77.450885845189944</c:v>
                </c:pt>
                <c:pt idx="7">
                  <c:v>75.315270152549687</c:v>
                </c:pt>
                <c:pt idx="8">
                  <c:v>73.245879331720957</c:v>
                </c:pt>
                <c:pt idx="9">
                  <c:v>71.618676965475828</c:v>
                </c:pt>
                <c:pt idx="10">
                  <c:v>69.910651330589374</c:v>
                </c:pt>
                <c:pt idx="11">
                  <c:v>68.555745794717637</c:v>
                </c:pt>
                <c:pt idx="12">
                  <c:v>67.165183538848282</c:v>
                </c:pt>
                <c:pt idx="13">
                  <c:v>65.901284486176593</c:v>
                </c:pt>
                <c:pt idx="14">
                  <c:v>64.73996346416773</c:v>
                </c:pt>
                <c:pt idx="15">
                  <c:v>63.580705554579694</c:v>
                </c:pt>
                <c:pt idx="16">
                  <c:v>62.65345070494044</c:v>
                </c:pt>
                <c:pt idx="17">
                  <c:v>61.735907590741292</c:v>
                </c:pt>
                <c:pt idx="18">
                  <c:v>60.544585651350943</c:v>
                </c:pt>
                <c:pt idx="19">
                  <c:v>56.769217716926747</c:v>
                </c:pt>
                <c:pt idx="20">
                  <c:v>53.944182398388584</c:v>
                </c:pt>
                <c:pt idx="21">
                  <c:v>52.10001556309399</c:v>
                </c:pt>
                <c:pt idx="22">
                  <c:v>51.267065609820357</c:v>
                </c:pt>
                <c:pt idx="23">
                  <c:v>51.361692677774485</c:v>
                </c:pt>
                <c:pt idx="24">
                  <c:v>52.389111368208731</c:v>
                </c:pt>
                <c:pt idx="25">
                  <c:v>54.386257877898167</c:v>
                </c:pt>
                <c:pt idx="26">
                  <c:v>57.432404684735616</c:v>
                </c:pt>
                <c:pt idx="27">
                  <c:v>61.590097832463343</c:v>
                </c:pt>
                <c:pt idx="28">
                  <c:v>67.025712414671872</c:v>
                </c:pt>
                <c:pt idx="29">
                  <c:v>73.945870053716206</c:v>
                </c:pt>
                <c:pt idx="30">
                  <c:v>82.578205999963757</c:v>
                </c:pt>
                <c:pt idx="31">
                  <c:v>93.187854451808008</c:v>
                </c:pt>
                <c:pt idx="32">
                  <c:v>106.12390063168482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CD15-414A-A38A-3F003CFCE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0175592"/>
        <c:axId val="470178336"/>
      </c:scatterChart>
      <c:valAx>
        <c:axId val="470175592"/>
        <c:scaling>
          <c:logBase val="10"/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Время, мсек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470178336"/>
        <c:crosses val="autoZero"/>
        <c:crossBetween val="midCat"/>
      </c:valAx>
      <c:valAx>
        <c:axId val="470178336"/>
        <c:scaling>
          <c:logBase val="10"/>
          <c:orientation val="minMax"/>
          <c:min val="1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l-GR" sz="1000" b="1" i="0" u="none" strike="noStrike" baseline="0">
                    <a:effectLst/>
                  </a:rPr>
                  <a:t>ρτ</a:t>
                </a:r>
                <a:r>
                  <a:rPr lang="ru-RU" sz="1000" b="1" i="0" u="none" strike="noStrike" baseline="0">
                    <a:effectLst/>
                  </a:rPr>
                  <a:t>, Омм</a:t>
                </a:r>
                <a:endParaRPr lang="ru-RU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470175592"/>
        <c:crossesAt val="1.0000000000000005E-2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'совмещенные петли'!$J$8</c:f>
              <c:strCache>
                <c:ptCount val="1"/>
                <c:pt idx="0">
                  <c:v>3D Модель 1</c:v>
                </c:pt>
              </c:strCache>
            </c:strRef>
          </c:tx>
          <c:marker>
            <c:symbol val="diamond"/>
            <c:size val="2"/>
          </c:marker>
          <c:xVal>
            <c:numRef>
              <c:f>'совмещенные петли'!$A$119:$A$794</c:f>
              <c:numCache>
                <c:formatCode>0.000E+00</c:formatCode>
                <c:ptCount val="676"/>
                <c:pt idx="0">
                  <c:v>0.13999999999999999</c:v>
                </c:pt>
                <c:pt idx="1">
                  <c:v>0.14200000000000002</c:v>
                </c:pt>
                <c:pt idx="2">
                  <c:v>0.14400000000000002</c:v>
                </c:pt>
                <c:pt idx="3">
                  <c:v>0.14599999999999999</c:v>
                </c:pt>
                <c:pt idx="4">
                  <c:v>0.14799999999999999</c:v>
                </c:pt>
                <c:pt idx="5">
                  <c:v>0.15</c:v>
                </c:pt>
                <c:pt idx="6">
                  <c:v>0.152</c:v>
                </c:pt>
                <c:pt idx="7">
                  <c:v>0.154</c:v>
                </c:pt>
                <c:pt idx="8">
                  <c:v>0.156</c:v>
                </c:pt>
                <c:pt idx="9">
                  <c:v>0.158</c:v>
                </c:pt>
                <c:pt idx="10">
                  <c:v>0.16</c:v>
                </c:pt>
                <c:pt idx="11">
                  <c:v>0.16200000000000001</c:v>
                </c:pt>
                <c:pt idx="12">
                  <c:v>0.16400000000000001</c:v>
                </c:pt>
                <c:pt idx="13">
                  <c:v>0.16600000000000001</c:v>
                </c:pt>
                <c:pt idx="14">
                  <c:v>0.16799999999999998</c:v>
                </c:pt>
                <c:pt idx="15">
                  <c:v>0.17</c:v>
                </c:pt>
                <c:pt idx="16">
                  <c:v>0.17200000000000001</c:v>
                </c:pt>
                <c:pt idx="17">
                  <c:v>0.17399999999999999</c:v>
                </c:pt>
                <c:pt idx="18">
                  <c:v>0.17599999999999999</c:v>
                </c:pt>
                <c:pt idx="19">
                  <c:v>0.17799999999999999</c:v>
                </c:pt>
                <c:pt idx="20">
                  <c:v>0.18000000000000002</c:v>
                </c:pt>
                <c:pt idx="21">
                  <c:v>0.182</c:v>
                </c:pt>
                <c:pt idx="22">
                  <c:v>0.184</c:v>
                </c:pt>
                <c:pt idx="23">
                  <c:v>0.186</c:v>
                </c:pt>
                <c:pt idx="24">
                  <c:v>0.188</c:v>
                </c:pt>
                <c:pt idx="25">
                  <c:v>0.19</c:v>
                </c:pt>
                <c:pt idx="26">
                  <c:v>0.192</c:v>
                </c:pt>
                <c:pt idx="27">
                  <c:v>0.19400000000000001</c:v>
                </c:pt>
                <c:pt idx="28">
                  <c:v>0.19600000000000001</c:v>
                </c:pt>
                <c:pt idx="29">
                  <c:v>0.19799999999999998</c:v>
                </c:pt>
                <c:pt idx="30">
                  <c:v>0.2</c:v>
                </c:pt>
                <c:pt idx="31">
                  <c:v>0.20200000000000001</c:v>
                </c:pt>
                <c:pt idx="32">
                  <c:v>0.20399999999999999</c:v>
                </c:pt>
                <c:pt idx="33">
                  <c:v>0.20599999999999999</c:v>
                </c:pt>
                <c:pt idx="34">
                  <c:v>0.20799999999999999</c:v>
                </c:pt>
                <c:pt idx="35">
                  <c:v>0.21000000000000002</c:v>
                </c:pt>
                <c:pt idx="36">
                  <c:v>0.21199999999999999</c:v>
                </c:pt>
                <c:pt idx="37">
                  <c:v>0.214</c:v>
                </c:pt>
                <c:pt idx="38">
                  <c:v>0.216</c:v>
                </c:pt>
                <c:pt idx="39">
                  <c:v>0.21800000000000003</c:v>
                </c:pt>
                <c:pt idx="40">
                  <c:v>0.22</c:v>
                </c:pt>
                <c:pt idx="41">
                  <c:v>0.222</c:v>
                </c:pt>
                <c:pt idx="42">
                  <c:v>0.224</c:v>
                </c:pt>
                <c:pt idx="43">
                  <c:v>0.22599999999999998</c:v>
                </c:pt>
                <c:pt idx="44">
                  <c:v>0.22800000000000001</c:v>
                </c:pt>
                <c:pt idx="45">
                  <c:v>0.23</c:v>
                </c:pt>
                <c:pt idx="46">
                  <c:v>0.23200000000000001</c:v>
                </c:pt>
                <c:pt idx="47">
                  <c:v>0.23399999999999999</c:v>
                </c:pt>
                <c:pt idx="48">
                  <c:v>0.23599999999999999</c:v>
                </c:pt>
                <c:pt idx="49">
                  <c:v>0.23800000000000002</c:v>
                </c:pt>
                <c:pt idx="50">
                  <c:v>0.24000000000000002</c:v>
                </c:pt>
                <c:pt idx="51">
                  <c:v>0.24199999999999999</c:v>
                </c:pt>
                <c:pt idx="52">
                  <c:v>0.24399999999999999</c:v>
                </c:pt>
                <c:pt idx="53">
                  <c:v>0.24600000000000002</c:v>
                </c:pt>
                <c:pt idx="54">
                  <c:v>0.248</c:v>
                </c:pt>
                <c:pt idx="55">
                  <c:v>0.25</c:v>
                </c:pt>
                <c:pt idx="56">
                  <c:v>0.252</c:v>
                </c:pt>
                <c:pt idx="57">
                  <c:v>0.254</c:v>
                </c:pt>
                <c:pt idx="58">
                  <c:v>0.25600000000000001</c:v>
                </c:pt>
                <c:pt idx="59">
                  <c:v>0.25800000000000001</c:v>
                </c:pt>
                <c:pt idx="60">
                  <c:v>0.25999999999999995</c:v>
                </c:pt>
                <c:pt idx="61">
                  <c:v>0.26200000000000001</c:v>
                </c:pt>
                <c:pt idx="62">
                  <c:v>0.26400000000000001</c:v>
                </c:pt>
                <c:pt idx="63">
                  <c:v>0.26600000000000001</c:v>
                </c:pt>
                <c:pt idx="64">
                  <c:v>0.26800000000000002</c:v>
                </c:pt>
                <c:pt idx="65">
                  <c:v>0.27</c:v>
                </c:pt>
                <c:pt idx="66">
                  <c:v>0.27200000000000002</c:v>
                </c:pt>
                <c:pt idx="67">
                  <c:v>0.27399999999999997</c:v>
                </c:pt>
                <c:pt idx="68">
                  <c:v>0.27599999999999997</c:v>
                </c:pt>
                <c:pt idx="69">
                  <c:v>0.27799999999999997</c:v>
                </c:pt>
                <c:pt idx="70">
                  <c:v>0.27999999999999997</c:v>
                </c:pt>
                <c:pt idx="71">
                  <c:v>0.28200000000000003</c:v>
                </c:pt>
                <c:pt idx="72">
                  <c:v>0.28400000000000003</c:v>
                </c:pt>
                <c:pt idx="73">
                  <c:v>0.28600000000000003</c:v>
                </c:pt>
                <c:pt idx="74">
                  <c:v>0.28800000000000003</c:v>
                </c:pt>
                <c:pt idx="75">
                  <c:v>0.28999999999999998</c:v>
                </c:pt>
                <c:pt idx="76">
                  <c:v>0.29199999999999998</c:v>
                </c:pt>
                <c:pt idx="77">
                  <c:v>0.29399999999999998</c:v>
                </c:pt>
                <c:pt idx="78">
                  <c:v>0.29599999999999999</c:v>
                </c:pt>
                <c:pt idx="79">
                  <c:v>0.3</c:v>
                </c:pt>
                <c:pt idx="80">
                  <c:v>0.30399999999999999</c:v>
                </c:pt>
                <c:pt idx="81">
                  <c:v>0.308</c:v>
                </c:pt>
                <c:pt idx="82">
                  <c:v>0.312</c:v>
                </c:pt>
                <c:pt idx="83">
                  <c:v>0.316</c:v>
                </c:pt>
                <c:pt idx="84">
                  <c:v>0.32</c:v>
                </c:pt>
                <c:pt idx="85">
                  <c:v>0.32400000000000001</c:v>
                </c:pt>
                <c:pt idx="86">
                  <c:v>0.32800000000000001</c:v>
                </c:pt>
                <c:pt idx="87">
                  <c:v>0.33200000000000002</c:v>
                </c:pt>
                <c:pt idx="88">
                  <c:v>0.33599999999999997</c:v>
                </c:pt>
                <c:pt idx="89">
                  <c:v>0.34</c:v>
                </c:pt>
                <c:pt idx="90">
                  <c:v>0.34400000000000003</c:v>
                </c:pt>
                <c:pt idx="91">
                  <c:v>0.34799999999999998</c:v>
                </c:pt>
                <c:pt idx="92">
                  <c:v>0.35199999999999998</c:v>
                </c:pt>
                <c:pt idx="93">
                  <c:v>0.35599999999999998</c:v>
                </c:pt>
                <c:pt idx="94">
                  <c:v>0.36000000000000004</c:v>
                </c:pt>
                <c:pt idx="95">
                  <c:v>0.36399999999999999</c:v>
                </c:pt>
                <c:pt idx="96">
                  <c:v>0.36799999999999999</c:v>
                </c:pt>
                <c:pt idx="97">
                  <c:v>0.372</c:v>
                </c:pt>
                <c:pt idx="98">
                  <c:v>0.376</c:v>
                </c:pt>
                <c:pt idx="99">
                  <c:v>0.38</c:v>
                </c:pt>
                <c:pt idx="100">
                  <c:v>0.38400000000000001</c:v>
                </c:pt>
                <c:pt idx="101">
                  <c:v>0.38800000000000001</c:v>
                </c:pt>
                <c:pt idx="102">
                  <c:v>0.39200000000000002</c:v>
                </c:pt>
                <c:pt idx="103">
                  <c:v>0.39599999999999996</c:v>
                </c:pt>
                <c:pt idx="104">
                  <c:v>0.4</c:v>
                </c:pt>
                <c:pt idx="105">
                  <c:v>0.40400000000000003</c:v>
                </c:pt>
                <c:pt idx="106">
                  <c:v>0.40799999999999997</c:v>
                </c:pt>
                <c:pt idx="107">
                  <c:v>0.41199999999999998</c:v>
                </c:pt>
                <c:pt idx="108">
                  <c:v>0.41599999999999998</c:v>
                </c:pt>
                <c:pt idx="109">
                  <c:v>0.42000000000000004</c:v>
                </c:pt>
                <c:pt idx="110">
                  <c:v>0.42399999999999999</c:v>
                </c:pt>
                <c:pt idx="111">
                  <c:v>0.42799999999999999</c:v>
                </c:pt>
                <c:pt idx="112">
                  <c:v>0.432</c:v>
                </c:pt>
                <c:pt idx="113">
                  <c:v>0.43600000000000005</c:v>
                </c:pt>
                <c:pt idx="114">
                  <c:v>0.44</c:v>
                </c:pt>
                <c:pt idx="115">
                  <c:v>0.44400000000000001</c:v>
                </c:pt>
                <c:pt idx="116">
                  <c:v>0.44800000000000001</c:v>
                </c:pt>
                <c:pt idx="117">
                  <c:v>0.45199999999999996</c:v>
                </c:pt>
                <c:pt idx="118">
                  <c:v>0.45600000000000002</c:v>
                </c:pt>
                <c:pt idx="119">
                  <c:v>0.46</c:v>
                </c:pt>
                <c:pt idx="120">
                  <c:v>0.46400000000000002</c:v>
                </c:pt>
                <c:pt idx="121">
                  <c:v>0.46799999999999997</c:v>
                </c:pt>
                <c:pt idx="122">
                  <c:v>0.47199999999999998</c:v>
                </c:pt>
                <c:pt idx="123">
                  <c:v>0.47600000000000003</c:v>
                </c:pt>
                <c:pt idx="124">
                  <c:v>0.48000000000000004</c:v>
                </c:pt>
                <c:pt idx="125">
                  <c:v>0.48399999999999999</c:v>
                </c:pt>
                <c:pt idx="126">
                  <c:v>0.48799999999999999</c:v>
                </c:pt>
                <c:pt idx="127">
                  <c:v>0.49200000000000005</c:v>
                </c:pt>
                <c:pt idx="128">
                  <c:v>0.496</c:v>
                </c:pt>
                <c:pt idx="129">
                  <c:v>0.5</c:v>
                </c:pt>
                <c:pt idx="130">
                  <c:v>0.504</c:v>
                </c:pt>
                <c:pt idx="131">
                  <c:v>0.50800000000000001</c:v>
                </c:pt>
                <c:pt idx="132">
                  <c:v>0.51200000000000001</c:v>
                </c:pt>
                <c:pt idx="133">
                  <c:v>0.51600000000000001</c:v>
                </c:pt>
                <c:pt idx="134">
                  <c:v>0.51999999999999991</c:v>
                </c:pt>
                <c:pt idx="135">
                  <c:v>0.52400000000000002</c:v>
                </c:pt>
                <c:pt idx="136">
                  <c:v>0.52800000000000002</c:v>
                </c:pt>
                <c:pt idx="137">
                  <c:v>0.53200000000000003</c:v>
                </c:pt>
                <c:pt idx="138">
                  <c:v>0.53600000000000003</c:v>
                </c:pt>
                <c:pt idx="139">
                  <c:v>0.54</c:v>
                </c:pt>
                <c:pt idx="140">
                  <c:v>0.54400000000000004</c:v>
                </c:pt>
                <c:pt idx="141">
                  <c:v>0.54799999999999993</c:v>
                </c:pt>
                <c:pt idx="142">
                  <c:v>0.55199999999999994</c:v>
                </c:pt>
                <c:pt idx="143">
                  <c:v>0.55599999999999994</c:v>
                </c:pt>
                <c:pt idx="144">
                  <c:v>0.55999999999999994</c:v>
                </c:pt>
                <c:pt idx="145">
                  <c:v>0.56400000000000006</c:v>
                </c:pt>
                <c:pt idx="146">
                  <c:v>0.56800000000000006</c:v>
                </c:pt>
                <c:pt idx="147">
                  <c:v>0.57200000000000006</c:v>
                </c:pt>
                <c:pt idx="148">
                  <c:v>0.57600000000000007</c:v>
                </c:pt>
                <c:pt idx="149">
                  <c:v>0.57999999999999996</c:v>
                </c:pt>
                <c:pt idx="150">
                  <c:v>0.58399999999999996</c:v>
                </c:pt>
                <c:pt idx="151">
                  <c:v>0.58799999999999997</c:v>
                </c:pt>
                <c:pt idx="152">
                  <c:v>0.59199999999999997</c:v>
                </c:pt>
                <c:pt idx="153">
                  <c:v>0.59599999999999997</c:v>
                </c:pt>
                <c:pt idx="154">
                  <c:v>0.6</c:v>
                </c:pt>
                <c:pt idx="155">
                  <c:v>0.60400000000000009</c:v>
                </c:pt>
                <c:pt idx="156">
                  <c:v>0.60799999999999998</c:v>
                </c:pt>
                <c:pt idx="157">
                  <c:v>0.61199999999999999</c:v>
                </c:pt>
                <c:pt idx="158">
                  <c:v>0.61599999999999999</c:v>
                </c:pt>
                <c:pt idx="159">
                  <c:v>0.62</c:v>
                </c:pt>
                <c:pt idx="160">
                  <c:v>0.624</c:v>
                </c:pt>
                <c:pt idx="161">
                  <c:v>0.628</c:v>
                </c:pt>
                <c:pt idx="162">
                  <c:v>0.63200000000000001</c:v>
                </c:pt>
                <c:pt idx="163">
                  <c:v>0.63600000000000001</c:v>
                </c:pt>
                <c:pt idx="164">
                  <c:v>0.64</c:v>
                </c:pt>
                <c:pt idx="165">
                  <c:v>0.64400000000000002</c:v>
                </c:pt>
                <c:pt idx="166">
                  <c:v>0.64800000000000002</c:v>
                </c:pt>
                <c:pt idx="167">
                  <c:v>0.65200000000000002</c:v>
                </c:pt>
                <c:pt idx="168">
                  <c:v>0.65600000000000003</c:v>
                </c:pt>
                <c:pt idx="169">
                  <c:v>0.66</c:v>
                </c:pt>
                <c:pt idx="170">
                  <c:v>0.66400000000000003</c:v>
                </c:pt>
                <c:pt idx="171">
                  <c:v>0.66799999999999993</c:v>
                </c:pt>
                <c:pt idx="172">
                  <c:v>0.67199999999999993</c:v>
                </c:pt>
                <c:pt idx="173">
                  <c:v>0.67599999999999993</c:v>
                </c:pt>
                <c:pt idx="174">
                  <c:v>0.68</c:v>
                </c:pt>
                <c:pt idx="175">
                  <c:v>0.68400000000000005</c:v>
                </c:pt>
                <c:pt idx="176">
                  <c:v>0.68800000000000006</c:v>
                </c:pt>
                <c:pt idx="177">
                  <c:v>0.69200000000000006</c:v>
                </c:pt>
                <c:pt idx="178">
                  <c:v>0.69599999999999995</c:v>
                </c:pt>
                <c:pt idx="179">
                  <c:v>0.70399999999999996</c:v>
                </c:pt>
                <c:pt idx="180">
                  <c:v>0.71199999999999997</c:v>
                </c:pt>
                <c:pt idx="181">
                  <c:v>0.72000000000000008</c:v>
                </c:pt>
                <c:pt idx="182">
                  <c:v>0.72799999999999998</c:v>
                </c:pt>
                <c:pt idx="183">
                  <c:v>0.73599999999999999</c:v>
                </c:pt>
                <c:pt idx="184">
                  <c:v>0.74399999999999999</c:v>
                </c:pt>
                <c:pt idx="185">
                  <c:v>0.752</c:v>
                </c:pt>
                <c:pt idx="186">
                  <c:v>0.76</c:v>
                </c:pt>
                <c:pt idx="187">
                  <c:v>0.76800000000000002</c:v>
                </c:pt>
                <c:pt idx="188">
                  <c:v>0.77600000000000002</c:v>
                </c:pt>
                <c:pt idx="189">
                  <c:v>0.78400000000000003</c:v>
                </c:pt>
                <c:pt idx="190">
                  <c:v>0.79199999999999993</c:v>
                </c:pt>
                <c:pt idx="191">
                  <c:v>0.8</c:v>
                </c:pt>
                <c:pt idx="192">
                  <c:v>0.80800000000000005</c:v>
                </c:pt>
                <c:pt idx="193">
                  <c:v>0.81599999999999995</c:v>
                </c:pt>
                <c:pt idx="194">
                  <c:v>0.82399999999999995</c:v>
                </c:pt>
                <c:pt idx="195">
                  <c:v>0.83199999999999996</c:v>
                </c:pt>
                <c:pt idx="196">
                  <c:v>0.84000000000000008</c:v>
                </c:pt>
                <c:pt idx="197">
                  <c:v>0.84799999999999998</c:v>
                </c:pt>
                <c:pt idx="198">
                  <c:v>0.85599999999999998</c:v>
                </c:pt>
                <c:pt idx="199">
                  <c:v>0.86399999999999999</c:v>
                </c:pt>
                <c:pt idx="200">
                  <c:v>0.87200000000000011</c:v>
                </c:pt>
                <c:pt idx="201">
                  <c:v>0.88</c:v>
                </c:pt>
                <c:pt idx="202">
                  <c:v>0.88800000000000001</c:v>
                </c:pt>
                <c:pt idx="203">
                  <c:v>0.89600000000000002</c:v>
                </c:pt>
                <c:pt idx="204">
                  <c:v>0.90399999999999991</c:v>
                </c:pt>
                <c:pt idx="205">
                  <c:v>0.91200000000000003</c:v>
                </c:pt>
                <c:pt idx="206">
                  <c:v>0.92</c:v>
                </c:pt>
                <c:pt idx="207">
                  <c:v>0.92800000000000005</c:v>
                </c:pt>
                <c:pt idx="208">
                  <c:v>0.93599999999999994</c:v>
                </c:pt>
                <c:pt idx="209">
                  <c:v>0.94399999999999995</c:v>
                </c:pt>
                <c:pt idx="210">
                  <c:v>0.95200000000000007</c:v>
                </c:pt>
                <c:pt idx="211">
                  <c:v>0.96000000000000008</c:v>
                </c:pt>
                <c:pt idx="212">
                  <c:v>0.96799999999999997</c:v>
                </c:pt>
                <c:pt idx="213">
                  <c:v>0.97599999999999998</c:v>
                </c:pt>
                <c:pt idx="214">
                  <c:v>0.9840000000000001</c:v>
                </c:pt>
                <c:pt idx="215">
                  <c:v>0.99199999999999999</c:v>
                </c:pt>
                <c:pt idx="216">
                  <c:v>1</c:v>
                </c:pt>
                <c:pt idx="217">
                  <c:v>1.008</c:v>
                </c:pt>
                <c:pt idx="218">
                  <c:v>1.016</c:v>
                </c:pt>
                <c:pt idx="219">
                  <c:v>1.024</c:v>
                </c:pt>
                <c:pt idx="220">
                  <c:v>1.032</c:v>
                </c:pt>
                <c:pt idx="221">
                  <c:v>1.0399999999999998</c:v>
                </c:pt>
                <c:pt idx="222">
                  <c:v>1.048</c:v>
                </c:pt>
                <c:pt idx="223">
                  <c:v>1.056</c:v>
                </c:pt>
                <c:pt idx="224">
                  <c:v>1.0640000000000001</c:v>
                </c:pt>
                <c:pt idx="225">
                  <c:v>1.0720000000000001</c:v>
                </c:pt>
                <c:pt idx="226">
                  <c:v>1.08</c:v>
                </c:pt>
                <c:pt idx="227">
                  <c:v>1.0880000000000001</c:v>
                </c:pt>
                <c:pt idx="228">
                  <c:v>1.0959999999999999</c:v>
                </c:pt>
                <c:pt idx="229">
                  <c:v>1.1039999999999999</c:v>
                </c:pt>
                <c:pt idx="230">
                  <c:v>1.1119999999999999</c:v>
                </c:pt>
                <c:pt idx="231">
                  <c:v>1.1199999999999999</c:v>
                </c:pt>
                <c:pt idx="232">
                  <c:v>1.1280000000000001</c:v>
                </c:pt>
                <c:pt idx="233">
                  <c:v>1.1360000000000001</c:v>
                </c:pt>
                <c:pt idx="234">
                  <c:v>1.1440000000000001</c:v>
                </c:pt>
                <c:pt idx="235">
                  <c:v>1.1520000000000001</c:v>
                </c:pt>
                <c:pt idx="236">
                  <c:v>1.1599999999999999</c:v>
                </c:pt>
                <c:pt idx="237">
                  <c:v>1.1679999999999999</c:v>
                </c:pt>
                <c:pt idx="238">
                  <c:v>1.1759999999999999</c:v>
                </c:pt>
                <c:pt idx="239">
                  <c:v>1.1839999999999999</c:v>
                </c:pt>
                <c:pt idx="240">
                  <c:v>1.1919999999999999</c:v>
                </c:pt>
                <c:pt idx="241">
                  <c:v>1.2</c:v>
                </c:pt>
                <c:pt idx="242">
                  <c:v>1.2080000000000002</c:v>
                </c:pt>
                <c:pt idx="243">
                  <c:v>1.216</c:v>
                </c:pt>
                <c:pt idx="244">
                  <c:v>1.224</c:v>
                </c:pt>
                <c:pt idx="245">
                  <c:v>1.232</c:v>
                </c:pt>
                <c:pt idx="246">
                  <c:v>1.24</c:v>
                </c:pt>
                <c:pt idx="247">
                  <c:v>1.248</c:v>
                </c:pt>
                <c:pt idx="248">
                  <c:v>1.256</c:v>
                </c:pt>
                <c:pt idx="249">
                  <c:v>1.264</c:v>
                </c:pt>
                <c:pt idx="250">
                  <c:v>1.272</c:v>
                </c:pt>
                <c:pt idx="251">
                  <c:v>1.28</c:v>
                </c:pt>
                <c:pt idx="252">
                  <c:v>1.288</c:v>
                </c:pt>
                <c:pt idx="253">
                  <c:v>1.296</c:v>
                </c:pt>
                <c:pt idx="254">
                  <c:v>1.304</c:v>
                </c:pt>
                <c:pt idx="255">
                  <c:v>1.3120000000000001</c:v>
                </c:pt>
                <c:pt idx="256">
                  <c:v>1.32</c:v>
                </c:pt>
                <c:pt idx="257">
                  <c:v>1.3280000000000001</c:v>
                </c:pt>
                <c:pt idx="258">
                  <c:v>1.3359999999999999</c:v>
                </c:pt>
                <c:pt idx="259">
                  <c:v>1.3439999999999999</c:v>
                </c:pt>
                <c:pt idx="260">
                  <c:v>1.3519999999999999</c:v>
                </c:pt>
                <c:pt idx="261">
                  <c:v>1.36</c:v>
                </c:pt>
                <c:pt idx="262">
                  <c:v>1.3680000000000001</c:v>
                </c:pt>
                <c:pt idx="263">
                  <c:v>1.3760000000000001</c:v>
                </c:pt>
                <c:pt idx="264">
                  <c:v>1.3840000000000001</c:v>
                </c:pt>
                <c:pt idx="265">
                  <c:v>1.3919999999999999</c:v>
                </c:pt>
                <c:pt idx="266">
                  <c:v>1.4</c:v>
                </c:pt>
                <c:pt idx="267">
                  <c:v>1.4079999999999999</c:v>
                </c:pt>
                <c:pt idx="268">
                  <c:v>1.4159999999999999</c:v>
                </c:pt>
                <c:pt idx="269">
                  <c:v>1.4239999999999999</c:v>
                </c:pt>
                <c:pt idx="270">
                  <c:v>1.4319999999999999</c:v>
                </c:pt>
                <c:pt idx="271">
                  <c:v>1.4400000000000002</c:v>
                </c:pt>
                <c:pt idx="272">
                  <c:v>1.4480000000000002</c:v>
                </c:pt>
                <c:pt idx="273">
                  <c:v>1.456</c:v>
                </c:pt>
                <c:pt idx="274">
                  <c:v>1.464</c:v>
                </c:pt>
                <c:pt idx="275">
                  <c:v>1.472</c:v>
                </c:pt>
                <c:pt idx="276">
                  <c:v>1.48</c:v>
                </c:pt>
                <c:pt idx="277">
                  <c:v>1.488</c:v>
                </c:pt>
                <c:pt idx="278">
                  <c:v>1.496</c:v>
                </c:pt>
                <c:pt idx="279">
                  <c:v>1.512</c:v>
                </c:pt>
                <c:pt idx="280">
                  <c:v>1.528</c:v>
                </c:pt>
                <c:pt idx="281">
                  <c:v>1.544</c:v>
                </c:pt>
                <c:pt idx="282">
                  <c:v>1.56</c:v>
                </c:pt>
                <c:pt idx="283">
                  <c:v>1.5759999999999998</c:v>
                </c:pt>
                <c:pt idx="284">
                  <c:v>1.5920000000000001</c:v>
                </c:pt>
                <c:pt idx="285">
                  <c:v>1.6080000000000001</c:v>
                </c:pt>
                <c:pt idx="286">
                  <c:v>1.6240000000000001</c:v>
                </c:pt>
                <c:pt idx="287">
                  <c:v>1.64</c:v>
                </c:pt>
                <c:pt idx="288">
                  <c:v>1.6559999999999999</c:v>
                </c:pt>
                <c:pt idx="289">
                  <c:v>1.6720000000000002</c:v>
                </c:pt>
                <c:pt idx="290">
                  <c:v>1.6879999999999999</c:v>
                </c:pt>
                <c:pt idx="291">
                  <c:v>1.704</c:v>
                </c:pt>
                <c:pt idx="292">
                  <c:v>1.72</c:v>
                </c:pt>
                <c:pt idx="293">
                  <c:v>1.736</c:v>
                </c:pt>
                <c:pt idx="294">
                  <c:v>1.752</c:v>
                </c:pt>
                <c:pt idx="295">
                  <c:v>1.768</c:v>
                </c:pt>
                <c:pt idx="296">
                  <c:v>1.784</c:v>
                </c:pt>
                <c:pt idx="297">
                  <c:v>1.8</c:v>
                </c:pt>
                <c:pt idx="298">
                  <c:v>1.8159999999999998</c:v>
                </c:pt>
                <c:pt idx="299">
                  <c:v>1.8320000000000001</c:v>
                </c:pt>
                <c:pt idx="300">
                  <c:v>1.8480000000000001</c:v>
                </c:pt>
                <c:pt idx="301">
                  <c:v>1.8639999999999999</c:v>
                </c:pt>
                <c:pt idx="302">
                  <c:v>1.88</c:v>
                </c:pt>
                <c:pt idx="303">
                  <c:v>1.8959999999999999</c:v>
                </c:pt>
                <c:pt idx="304">
                  <c:v>1.9120000000000001</c:v>
                </c:pt>
                <c:pt idx="305">
                  <c:v>1.9279999999999999</c:v>
                </c:pt>
                <c:pt idx="306">
                  <c:v>1.944</c:v>
                </c:pt>
                <c:pt idx="307">
                  <c:v>1.96</c:v>
                </c:pt>
                <c:pt idx="308">
                  <c:v>1.976</c:v>
                </c:pt>
                <c:pt idx="309">
                  <c:v>1.9919999999999998</c:v>
                </c:pt>
                <c:pt idx="310">
                  <c:v>2.008</c:v>
                </c:pt>
                <c:pt idx="311">
                  <c:v>2.024</c:v>
                </c:pt>
                <c:pt idx="312">
                  <c:v>2.04</c:v>
                </c:pt>
                <c:pt idx="313">
                  <c:v>2.056</c:v>
                </c:pt>
                <c:pt idx="314">
                  <c:v>2.0720000000000001</c:v>
                </c:pt>
                <c:pt idx="315">
                  <c:v>2.0880000000000001</c:v>
                </c:pt>
                <c:pt idx="316">
                  <c:v>2.1040000000000001</c:v>
                </c:pt>
                <c:pt idx="317">
                  <c:v>2.12</c:v>
                </c:pt>
                <c:pt idx="318">
                  <c:v>2.1359999999999997</c:v>
                </c:pt>
                <c:pt idx="319">
                  <c:v>2.1519999999999997</c:v>
                </c:pt>
                <c:pt idx="320">
                  <c:v>2.1679999999999997</c:v>
                </c:pt>
                <c:pt idx="321">
                  <c:v>2.1840000000000002</c:v>
                </c:pt>
                <c:pt idx="322">
                  <c:v>2.2000000000000002</c:v>
                </c:pt>
                <c:pt idx="323">
                  <c:v>2.2160000000000002</c:v>
                </c:pt>
                <c:pt idx="324">
                  <c:v>2.2320000000000002</c:v>
                </c:pt>
                <c:pt idx="325">
                  <c:v>2.2480000000000002</c:v>
                </c:pt>
                <c:pt idx="326">
                  <c:v>2.2639999999999998</c:v>
                </c:pt>
                <c:pt idx="327">
                  <c:v>2.2799999999999998</c:v>
                </c:pt>
                <c:pt idx="328">
                  <c:v>2.2959999999999998</c:v>
                </c:pt>
                <c:pt idx="329">
                  <c:v>2.3119999999999998</c:v>
                </c:pt>
                <c:pt idx="330">
                  <c:v>2.3280000000000003</c:v>
                </c:pt>
                <c:pt idx="331">
                  <c:v>2.3440000000000003</c:v>
                </c:pt>
                <c:pt idx="332">
                  <c:v>2.3600000000000003</c:v>
                </c:pt>
                <c:pt idx="333">
                  <c:v>2.3759999999999999</c:v>
                </c:pt>
                <c:pt idx="334">
                  <c:v>2.3919999999999999</c:v>
                </c:pt>
                <c:pt idx="335">
                  <c:v>2.4079999999999999</c:v>
                </c:pt>
                <c:pt idx="336">
                  <c:v>2.4239999999999999</c:v>
                </c:pt>
                <c:pt idx="337">
                  <c:v>2.44</c:v>
                </c:pt>
                <c:pt idx="338">
                  <c:v>2.456</c:v>
                </c:pt>
                <c:pt idx="339">
                  <c:v>2.472</c:v>
                </c:pt>
                <c:pt idx="340">
                  <c:v>2.488</c:v>
                </c:pt>
                <c:pt idx="341">
                  <c:v>2.504</c:v>
                </c:pt>
                <c:pt idx="342">
                  <c:v>2.52</c:v>
                </c:pt>
                <c:pt idx="343">
                  <c:v>2.536</c:v>
                </c:pt>
                <c:pt idx="344">
                  <c:v>2.552</c:v>
                </c:pt>
                <c:pt idx="345">
                  <c:v>2.5680000000000001</c:v>
                </c:pt>
                <c:pt idx="346">
                  <c:v>2.5840000000000001</c:v>
                </c:pt>
                <c:pt idx="347">
                  <c:v>2.6</c:v>
                </c:pt>
                <c:pt idx="348">
                  <c:v>2.6159999999999997</c:v>
                </c:pt>
                <c:pt idx="349">
                  <c:v>2.6319999999999997</c:v>
                </c:pt>
                <c:pt idx="350">
                  <c:v>2.6480000000000001</c:v>
                </c:pt>
                <c:pt idx="351">
                  <c:v>2.6640000000000001</c:v>
                </c:pt>
                <c:pt idx="352">
                  <c:v>2.68</c:v>
                </c:pt>
                <c:pt idx="353">
                  <c:v>2.6960000000000002</c:v>
                </c:pt>
                <c:pt idx="354">
                  <c:v>2.7120000000000002</c:v>
                </c:pt>
                <c:pt idx="355">
                  <c:v>2.7279999999999998</c:v>
                </c:pt>
                <c:pt idx="356">
                  <c:v>2.7439999999999998</c:v>
                </c:pt>
                <c:pt idx="357">
                  <c:v>2.76</c:v>
                </c:pt>
                <c:pt idx="358">
                  <c:v>2.7759999999999998</c:v>
                </c:pt>
                <c:pt idx="359">
                  <c:v>2.7920000000000003</c:v>
                </c:pt>
                <c:pt idx="360">
                  <c:v>2.8080000000000003</c:v>
                </c:pt>
                <c:pt idx="361">
                  <c:v>2.8240000000000003</c:v>
                </c:pt>
                <c:pt idx="362">
                  <c:v>2.84</c:v>
                </c:pt>
                <c:pt idx="363">
                  <c:v>2.8559999999999999</c:v>
                </c:pt>
                <c:pt idx="364">
                  <c:v>2.8719999999999999</c:v>
                </c:pt>
                <c:pt idx="365">
                  <c:v>2.8879999999999999</c:v>
                </c:pt>
                <c:pt idx="366">
                  <c:v>2.9039999999999999</c:v>
                </c:pt>
                <c:pt idx="367">
                  <c:v>2.92</c:v>
                </c:pt>
                <c:pt idx="368">
                  <c:v>2.9359999999999999</c:v>
                </c:pt>
                <c:pt idx="369">
                  <c:v>2.9520000000000004</c:v>
                </c:pt>
                <c:pt idx="370">
                  <c:v>2.968</c:v>
                </c:pt>
                <c:pt idx="371">
                  <c:v>2.984</c:v>
                </c:pt>
                <c:pt idx="372">
                  <c:v>3</c:v>
                </c:pt>
                <c:pt idx="373">
                  <c:v>3.016</c:v>
                </c:pt>
                <c:pt idx="374">
                  <c:v>3.032</c:v>
                </c:pt>
                <c:pt idx="375">
                  <c:v>3.048</c:v>
                </c:pt>
                <c:pt idx="376">
                  <c:v>3.0640000000000001</c:v>
                </c:pt>
                <c:pt idx="377">
                  <c:v>3.0799999999999996</c:v>
                </c:pt>
                <c:pt idx="378">
                  <c:v>3.0959999999999996</c:v>
                </c:pt>
                <c:pt idx="379">
                  <c:v>3.1280000000000001</c:v>
                </c:pt>
                <c:pt idx="380">
                  <c:v>3.16</c:v>
                </c:pt>
                <c:pt idx="381">
                  <c:v>3.1920000000000002</c:v>
                </c:pt>
                <c:pt idx="382">
                  <c:v>3.2239999999999998</c:v>
                </c:pt>
                <c:pt idx="383">
                  <c:v>3.2560000000000002</c:v>
                </c:pt>
                <c:pt idx="384">
                  <c:v>3.2880000000000003</c:v>
                </c:pt>
                <c:pt idx="385">
                  <c:v>3.32</c:v>
                </c:pt>
                <c:pt idx="386">
                  <c:v>3.3519999999999999</c:v>
                </c:pt>
                <c:pt idx="387">
                  <c:v>3.3839999999999999</c:v>
                </c:pt>
                <c:pt idx="388">
                  <c:v>3.4160000000000004</c:v>
                </c:pt>
                <c:pt idx="389">
                  <c:v>3.448</c:v>
                </c:pt>
                <c:pt idx="390">
                  <c:v>3.48</c:v>
                </c:pt>
                <c:pt idx="391">
                  <c:v>3.512</c:v>
                </c:pt>
                <c:pt idx="392">
                  <c:v>3.544</c:v>
                </c:pt>
                <c:pt idx="393">
                  <c:v>3.5760000000000001</c:v>
                </c:pt>
                <c:pt idx="394">
                  <c:v>3.6080000000000001</c:v>
                </c:pt>
                <c:pt idx="395">
                  <c:v>3.64</c:v>
                </c:pt>
                <c:pt idx="396">
                  <c:v>3.6719999999999997</c:v>
                </c:pt>
                <c:pt idx="397">
                  <c:v>3.7039999999999997</c:v>
                </c:pt>
                <c:pt idx="398">
                  <c:v>3.7360000000000002</c:v>
                </c:pt>
                <c:pt idx="399">
                  <c:v>3.7680000000000002</c:v>
                </c:pt>
                <c:pt idx="400">
                  <c:v>3.8</c:v>
                </c:pt>
                <c:pt idx="401">
                  <c:v>3.8319999999999999</c:v>
                </c:pt>
                <c:pt idx="402">
                  <c:v>3.8639999999999999</c:v>
                </c:pt>
                <c:pt idx="403">
                  <c:v>3.8960000000000004</c:v>
                </c:pt>
                <c:pt idx="404">
                  <c:v>3.9279999999999999</c:v>
                </c:pt>
                <c:pt idx="405">
                  <c:v>3.96</c:v>
                </c:pt>
                <c:pt idx="406">
                  <c:v>3.992</c:v>
                </c:pt>
                <c:pt idx="407">
                  <c:v>4.024</c:v>
                </c:pt>
                <c:pt idx="408">
                  <c:v>4.056</c:v>
                </c:pt>
                <c:pt idx="409">
                  <c:v>4.0879999999999992</c:v>
                </c:pt>
                <c:pt idx="410">
                  <c:v>4.12</c:v>
                </c:pt>
                <c:pt idx="411">
                  <c:v>4.1520000000000001</c:v>
                </c:pt>
                <c:pt idx="412">
                  <c:v>4.1840000000000002</c:v>
                </c:pt>
                <c:pt idx="413">
                  <c:v>4.2160000000000002</c:v>
                </c:pt>
                <c:pt idx="414">
                  <c:v>4.2480000000000002</c:v>
                </c:pt>
                <c:pt idx="415">
                  <c:v>4.28</c:v>
                </c:pt>
                <c:pt idx="416">
                  <c:v>4.3120000000000003</c:v>
                </c:pt>
                <c:pt idx="417">
                  <c:v>4.3439999999999994</c:v>
                </c:pt>
                <c:pt idx="418">
                  <c:v>4.3759999999999994</c:v>
                </c:pt>
                <c:pt idx="419">
                  <c:v>4.4079999999999995</c:v>
                </c:pt>
                <c:pt idx="420">
                  <c:v>4.4400000000000004</c:v>
                </c:pt>
                <c:pt idx="421">
                  <c:v>4.4720000000000004</c:v>
                </c:pt>
                <c:pt idx="422">
                  <c:v>4.5040000000000004</c:v>
                </c:pt>
                <c:pt idx="423">
                  <c:v>4.5360000000000005</c:v>
                </c:pt>
                <c:pt idx="424">
                  <c:v>4.5679999999999996</c:v>
                </c:pt>
                <c:pt idx="425">
                  <c:v>4.5999999999999996</c:v>
                </c:pt>
                <c:pt idx="426">
                  <c:v>4.6319999999999997</c:v>
                </c:pt>
                <c:pt idx="427">
                  <c:v>4.6639999999999997</c:v>
                </c:pt>
                <c:pt idx="428">
                  <c:v>4.6959999999999997</c:v>
                </c:pt>
                <c:pt idx="429">
                  <c:v>4.7280000000000006</c:v>
                </c:pt>
                <c:pt idx="430">
                  <c:v>4.7600000000000007</c:v>
                </c:pt>
                <c:pt idx="431">
                  <c:v>4.7919999999999998</c:v>
                </c:pt>
                <c:pt idx="432">
                  <c:v>4.8239999999999998</c:v>
                </c:pt>
                <c:pt idx="433">
                  <c:v>4.8559999999999999</c:v>
                </c:pt>
                <c:pt idx="434">
                  <c:v>4.8879999999999999</c:v>
                </c:pt>
                <c:pt idx="435">
                  <c:v>4.92</c:v>
                </c:pt>
                <c:pt idx="436">
                  <c:v>4.952</c:v>
                </c:pt>
                <c:pt idx="437">
                  <c:v>4.984</c:v>
                </c:pt>
                <c:pt idx="438">
                  <c:v>5.016</c:v>
                </c:pt>
                <c:pt idx="439">
                  <c:v>5.048</c:v>
                </c:pt>
                <c:pt idx="440">
                  <c:v>5.08</c:v>
                </c:pt>
                <c:pt idx="441">
                  <c:v>5.1120000000000001</c:v>
                </c:pt>
                <c:pt idx="442">
                  <c:v>5.1440000000000001</c:v>
                </c:pt>
                <c:pt idx="443">
                  <c:v>5.1760000000000002</c:v>
                </c:pt>
                <c:pt idx="444">
                  <c:v>5.2080000000000002</c:v>
                </c:pt>
                <c:pt idx="445">
                  <c:v>5.24</c:v>
                </c:pt>
                <c:pt idx="446">
                  <c:v>5.2719999999999994</c:v>
                </c:pt>
                <c:pt idx="447">
                  <c:v>5.3039999999999994</c:v>
                </c:pt>
                <c:pt idx="448">
                  <c:v>5.3359999999999994</c:v>
                </c:pt>
                <c:pt idx="449">
                  <c:v>5.3680000000000003</c:v>
                </c:pt>
                <c:pt idx="450">
                  <c:v>5.4</c:v>
                </c:pt>
                <c:pt idx="451">
                  <c:v>5.4320000000000004</c:v>
                </c:pt>
                <c:pt idx="452">
                  <c:v>5.4640000000000004</c:v>
                </c:pt>
                <c:pt idx="453">
                  <c:v>5.4960000000000004</c:v>
                </c:pt>
                <c:pt idx="454">
                  <c:v>5.5279999999999996</c:v>
                </c:pt>
                <c:pt idx="455">
                  <c:v>5.56</c:v>
                </c:pt>
                <c:pt idx="456">
                  <c:v>5.5919999999999996</c:v>
                </c:pt>
                <c:pt idx="457">
                  <c:v>5.6239999999999997</c:v>
                </c:pt>
                <c:pt idx="458">
                  <c:v>5.6559999999999997</c:v>
                </c:pt>
                <c:pt idx="459">
                  <c:v>5.6880000000000006</c:v>
                </c:pt>
                <c:pt idx="460">
                  <c:v>5.7200000000000006</c:v>
                </c:pt>
                <c:pt idx="461">
                  <c:v>5.7519999999999998</c:v>
                </c:pt>
                <c:pt idx="462">
                  <c:v>5.7839999999999998</c:v>
                </c:pt>
                <c:pt idx="463">
                  <c:v>5.8159999999999998</c:v>
                </c:pt>
                <c:pt idx="464">
                  <c:v>5.8479999999999999</c:v>
                </c:pt>
                <c:pt idx="465">
                  <c:v>5.88</c:v>
                </c:pt>
                <c:pt idx="466">
                  <c:v>5.9119999999999999</c:v>
                </c:pt>
                <c:pt idx="467">
                  <c:v>5.944</c:v>
                </c:pt>
                <c:pt idx="468">
                  <c:v>5.976</c:v>
                </c:pt>
                <c:pt idx="469">
                  <c:v>6.008</c:v>
                </c:pt>
                <c:pt idx="470">
                  <c:v>6.04</c:v>
                </c:pt>
                <c:pt idx="471">
                  <c:v>6.0720000000000001</c:v>
                </c:pt>
                <c:pt idx="472">
                  <c:v>6.1040000000000001</c:v>
                </c:pt>
                <c:pt idx="473">
                  <c:v>6.1360000000000001</c:v>
                </c:pt>
                <c:pt idx="474">
                  <c:v>6.1680000000000001</c:v>
                </c:pt>
                <c:pt idx="475">
                  <c:v>6.2</c:v>
                </c:pt>
                <c:pt idx="476">
                  <c:v>6.2319999999999993</c:v>
                </c:pt>
                <c:pt idx="477">
                  <c:v>6.2639999999999993</c:v>
                </c:pt>
                <c:pt idx="478">
                  <c:v>6.2960000000000003</c:v>
                </c:pt>
                <c:pt idx="479">
                  <c:v>6.36</c:v>
                </c:pt>
                <c:pt idx="480">
                  <c:v>6.4240000000000004</c:v>
                </c:pt>
                <c:pt idx="481">
                  <c:v>6.4879999999999995</c:v>
                </c:pt>
                <c:pt idx="482">
                  <c:v>6.5519999999999996</c:v>
                </c:pt>
                <c:pt idx="483">
                  <c:v>6.6160000000000005</c:v>
                </c:pt>
                <c:pt idx="484">
                  <c:v>6.6800000000000006</c:v>
                </c:pt>
                <c:pt idx="485">
                  <c:v>6.7439999999999998</c:v>
                </c:pt>
                <c:pt idx="486">
                  <c:v>6.8079999999999998</c:v>
                </c:pt>
                <c:pt idx="487">
                  <c:v>6.8719999999999999</c:v>
                </c:pt>
                <c:pt idx="488">
                  <c:v>6.9359999999999999</c:v>
                </c:pt>
                <c:pt idx="489">
                  <c:v>7</c:v>
                </c:pt>
                <c:pt idx="490">
                  <c:v>7.0640000000000001</c:v>
                </c:pt>
                <c:pt idx="491">
                  <c:v>7.1280000000000001</c:v>
                </c:pt>
                <c:pt idx="492">
                  <c:v>7.1919999999999993</c:v>
                </c:pt>
                <c:pt idx="493">
                  <c:v>7.2560000000000002</c:v>
                </c:pt>
                <c:pt idx="494">
                  <c:v>7.32</c:v>
                </c:pt>
                <c:pt idx="495">
                  <c:v>7.3840000000000003</c:v>
                </c:pt>
                <c:pt idx="496">
                  <c:v>7.4479999999999995</c:v>
                </c:pt>
                <c:pt idx="497">
                  <c:v>7.5119999999999996</c:v>
                </c:pt>
                <c:pt idx="498">
                  <c:v>7.5760000000000005</c:v>
                </c:pt>
                <c:pt idx="499">
                  <c:v>7.64</c:v>
                </c:pt>
                <c:pt idx="500">
                  <c:v>7.7039999999999997</c:v>
                </c:pt>
                <c:pt idx="501">
                  <c:v>7.7679999999999998</c:v>
                </c:pt>
                <c:pt idx="502">
                  <c:v>7.8320000000000007</c:v>
                </c:pt>
                <c:pt idx="503">
                  <c:v>7.8959999999999999</c:v>
                </c:pt>
                <c:pt idx="504">
                  <c:v>7.96</c:v>
                </c:pt>
                <c:pt idx="505">
                  <c:v>8.0239999999999991</c:v>
                </c:pt>
                <c:pt idx="506">
                  <c:v>8.0879999999999992</c:v>
                </c:pt>
                <c:pt idx="507">
                  <c:v>8.1519999999999992</c:v>
                </c:pt>
                <c:pt idx="508">
                  <c:v>8.2159999999999993</c:v>
                </c:pt>
                <c:pt idx="509">
                  <c:v>8.2799999999999994</c:v>
                </c:pt>
                <c:pt idx="510">
                  <c:v>8.3440000000000012</c:v>
                </c:pt>
                <c:pt idx="511">
                  <c:v>8.4080000000000013</c:v>
                </c:pt>
                <c:pt idx="512">
                  <c:v>8.4719999999999995</c:v>
                </c:pt>
                <c:pt idx="513">
                  <c:v>8.5359999999999996</c:v>
                </c:pt>
                <c:pt idx="514">
                  <c:v>8.6</c:v>
                </c:pt>
                <c:pt idx="515">
                  <c:v>8.6639999999999997</c:v>
                </c:pt>
                <c:pt idx="516">
                  <c:v>8.7279999999999998</c:v>
                </c:pt>
                <c:pt idx="517">
                  <c:v>8.7919999999999998</c:v>
                </c:pt>
                <c:pt idx="518">
                  <c:v>8.8559999999999999</c:v>
                </c:pt>
                <c:pt idx="519">
                  <c:v>8.9200000000000017</c:v>
                </c:pt>
                <c:pt idx="520">
                  <c:v>8.984</c:v>
                </c:pt>
                <c:pt idx="521">
                  <c:v>9.048</c:v>
                </c:pt>
                <c:pt idx="522">
                  <c:v>9.1120000000000001</c:v>
                </c:pt>
                <c:pt idx="523">
                  <c:v>9.1760000000000002</c:v>
                </c:pt>
                <c:pt idx="524">
                  <c:v>9.24</c:v>
                </c:pt>
                <c:pt idx="525">
                  <c:v>9.3040000000000003</c:v>
                </c:pt>
                <c:pt idx="526">
                  <c:v>9.3680000000000003</c:v>
                </c:pt>
                <c:pt idx="527">
                  <c:v>9.4319999999999986</c:v>
                </c:pt>
                <c:pt idx="528">
                  <c:v>9.4959999999999987</c:v>
                </c:pt>
                <c:pt idx="529">
                  <c:v>9.56</c:v>
                </c:pt>
                <c:pt idx="530">
                  <c:v>9.6240000000000006</c:v>
                </c:pt>
                <c:pt idx="531">
                  <c:v>9.6880000000000006</c:v>
                </c:pt>
                <c:pt idx="532">
                  <c:v>9.7520000000000007</c:v>
                </c:pt>
                <c:pt idx="533">
                  <c:v>9.8160000000000007</c:v>
                </c:pt>
                <c:pt idx="534">
                  <c:v>9.879999999999999</c:v>
                </c:pt>
                <c:pt idx="535">
                  <c:v>9.9439999999999991</c:v>
                </c:pt>
                <c:pt idx="536">
                  <c:v>10.007999999999999</c:v>
                </c:pt>
                <c:pt idx="537">
                  <c:v>10.071999999999999</c:v>
                </c:pt>
                <c:pt idx="538">
                  <c:v>10.135999999999999</c:v>
                </c:pt>
                <c:pt idx="539">
                  <c:v>10.200000000000001</c:v>
                </c:pt>
                <c:pt idx="540">
                  <c:v>10.264000000000001</c:v>
                </c:pt>
                <c:pt idx="541">
                  <c:v>10.328000000000001</c:v>
                </c:pt>
                <c:pt idx="542">
                  <c:v>10.391999999999999</c:v>
                </c:pt>
                <c:pt idx="543">
                  <c:v>10.456</c:v>
                </c:pt>
                <c:pt idx="544">
                  <c:v>10.52</c:v>
                </c:pt>
                <c:pt idx="545">
                  <c:v>10.584</c:v>
                </c:pt>
                <c:pt idx="546">
                  <c:v>10.648</c:v>
                </c:pt>
                <c:pt idx="547">
                  <c:v>10.712</c:v>
                </c:pt>
                <c:pt idx="548">
                  <c:v>10.776000000000002</c:v>
                </c:pt>
                <c:pt idx="549">
                  <c:v>10.84</c:v>
                </c:pt>
                <c:pt idx="550">
                  <c:v>10.904</c:v>
                </c:pt>
                <c:pt idx="551">
                  <c:v>10.968</c:v>
                </c:pt>
                <c:pt idx="552">
                  <c:v>11.032</c:v>
                </c:pt>
                <c:pt idx="553">
                  <c:v>11.096</c:v>
                </c:pt>
                <c:pt idx="554">
                  <c:v>11.16</c:v>
                </c:pt>
                <c:pt idx="555">
                  <c:v>11.224</c:v>
                </c:pt>
                <c:pt idx="556">
                  <c:v>11.288</c:v>
                </c:pt>
                <c:pt idx="557">
                  <c:v>11.351999999999999</c:v>
                </c:pt>
                <c:pt idx="558">
                  <c:v>11.416</c:v>
                </c:pt>
                <c:pt idx="559">
                  <c:v>11.48</c:v>
                </c:pt>
                <c:pt idx="560">
                  <c:v>11.544</c:v>
                </c:pt>
                <c:pt idx="561">
                  <c:v>11.608000000000001</c:v>
                </c:pt>
                <c:pt idx="562">
                  <c:v>11.672000000000001</c:v>
                </c:pt>
                <c:pt idx="563">
                  <c:v>11.736000000000001</c:v>
                </c:pt>
                <c:pt idx="564">
                  <c:v>11.799999999999999</c:v>
                </c:pt>
                <c:pt idx="565">
                  <c:v>11.863999999999999</c:v>
                </c:pt>
                <c:pt idx="566">
                  <c:v>11.927999999999999</c:v>
                </c:pt>
                <c:pt idx="567">
                  <c:v>11.991999999999999</c:v>
                </c:pt>
                <c:pt idx="568">
                  <c:v>12.056000000000001</c:v>
                </c:pt>
                <c:pt idx="569">
                  <c:v>12.120000000000001</c:v>
                </c:pt>
                <c:pt idx="570">
                  <c:v>12.184000000000001</c:v>
                </c:pt>
                <c:pt idx="571">
                  <c:v>12.247999999999999</c:v>
                </c:pt>
                <c:pt idx="572">
                  <c:v>12.311999999999999</c:v>
                </c:pt>
                <c:pt idx="573">
                  <c:v>12.375999999999999</c:v>
                </c:pt>
                <c:pt idx="574">
                  <c:v>12.44</c:v>
                </c:pt>
                <c:pt idx="575">
                  <c:v>12.504</c:v>
                </c:pt>
                <c:pt idx="576">
                  <c:v>12.568</c:v>
                </c:pt>
                <c:pt idx="577">
                  <c:v>12.632000000000001</c:v>
                </c:pt>
                <c:pt idx="578">
                  <c:v>12.696000000000002</c:v>
                </c:pt>
                <c:pt idx="579">
                  <c:v>12.824</c:v>
                </c:pt>
                <c:pt idx="580">
                  <c:v>12.952</c:v>
                </c:pt>
                <c:pt idx="581">
                  <c:v>13.08</c:v>
                </c:pt>
                <c:pt idx="582">
                  <c:v>13.207999999999998</c:v>
                </c:pt>
                <c:pt idx="583">
                  <c:v>13.336</c:v>
                </c:pt>
                <c:pt idx="584">
                  <c:v>13.464</c:v>
                </c:pt>
                <c:pt idx="585">
                  <c:v>13.592000000000001</c:v>
                </c:pt>
                <c:pt idx="586">
                  <c:v>13.719999999999999</c:v>
                </c:pt>
                <c:pt idx="587">
                  <c:v>13.847999999999999</c:v>
                </c:pt>
                <c:pt idx="588">
                  <c:v>13.976000000000001</c:v>
                </c:pt>
                <c:pt idx="589">
                  <c:v>14.104000000000001</c:v>
                </c:pt>
                <c:pt idx="590">
                  <c:v>14.231999999999999</c:v>
                </c:pt>
                <c:pt idx="591">
                  <c:v>14.36</c:v>
                </c:pt>
                <c:pt idx="592">
                  <c:v>14.488</c:v>
                </c:pt>
                <c:pt idx="593">
                  <c:v>14.616</c:v>
                </c:pt>
                <c:pt idx="594">
                  <c:v>14.744</c:v>
                </c:pt>
                <c:pt idx="595">
                  <c:v>14.872</c:v>
                </c:pt>
                <c:pt idx="596">
                  <c:v>15</c:v>
                </c:pt>
                <c:pt idx="597">
                  <c:v>15.128</c:v>
                </c:pt>
                <c:pt idx="598">
                  <c:v>15.256</c:v>
                </c:pt>
                <c:pt idx="599">
                  <c:v>15.384</c:v>
                </c:pt>
                <c:pt idx="600">
                  <c:v>15.512</c:v>
                </c:pt>
                <c:pt idx="601">
                  <c:v>15.64</c:v>
                </c:pt>
                <c:pt idx="602">
                  <c:v>15.768000000000001</c:v>
                </c:pt>
                <c:pt idx="603">
                  <c:v>15.896000000000001</c:v>
                </c:pt>
                <c:pt idx="604">
                  <c:v>16.024000000000001</c:v>
                </c:pt>
                <c:pt idx="605">
                  <c:v>16.152000000000001</c:v>
                </c:pt>
                <c:pt idx="606">
                  <c:v>16.279999999999998</c:v>
                </c:pt>
                <c:pt idx="607">
                  <c:v>16.407999999999998</c:v>
                </c:pt>
                <c:pt idx="608">
                  <c:v>16.535999999999998</c:v>
                </c:pt>
                <c:pt idx="609">
                  <c:v>16.664000000000001</c:v>
                </c:pt>
                <c:pt idx="610">
                  <c:v>16.792000000000002</c:v>
                </c:pt>
                <c:pt idx="611">
                  <c:v>16.920000000000002</c:v>
                </c:pt>
                <c:pt idx="612">
                  <c:v>17.048000000000002</c:v>
                </c:pt>
                <c:pt idx="613">
                  <c:v>17.176000000000002</c:v>
                </c:pt>
                <c:pt idx="614">
                  <c:v>17.303999999999998</c:v>
                </c:pt>
                <c:pt idx="615">
                  <c:v>17.431999999999999</c:v>
                </c:pt>
                <c:pt idx="616">
                  <c:v>17.559999999999999</c:v>
                </c:pt>
                <c:pt idx="617">
                  <c:v>17.687999999999999</c:v>
                </c:pt>
                <c:pt idx="618">
                  <c:v>17.815999999999999</c:v>
                </c:pt>
                <c:pt idx="619">
                  <c:v>17.944000000000003</c:v>
                </c:pt>
                <c:pt idx="620">
                  <c:v>18.072000000000003</c:v>
                </c:pt>
                <c:pt idx="621">
                  <c:v>18.2</c:v>
                </c:pt>
                <c:pt idx="622">
                  <c:v>18.327999999999999</c:v>
                </c:pt>
                <c:pt idx="623">
                  <c:v>18.456</c:v>
                </c:pt>
                <c:pt idx="624">
                  <c:v>18.584</c:v>
                </c:pt>
                <c:pt idx="625">
                  <c:v>18.712</c:v>
                </c:pt>
                <c:pt idx="626">
                  <c:v>18.84</c:v>
                </c:pt>
                <c:pt idx="627">
                  <c:v>18.968</c:v>
                </c:pt>
                <c:pt idx="628">
                  <c:v>19.096</c:v>
                </c:pt>
                <c:pt idx="629">
                  <c:v>19.224</c:v>
                </c:pt>
                <c:pt idx="630">
                  <c:v>19.352</c:v>
                </c:pt>
                <c:pt idx="631">
                  <c:v>19.48</c:v>
                </c:pt>
                <c:pt idx="632">
                  <c:v>19.608000000000001</c:v>
                </c:pt>
                <c:pt idx="633">
                  <c:v>19.736000000000001</c:v>
                </c:pt>
                <c:pt idx="634">
                  <c:v>19.864000000000001</c:v>
                </c:pt>
                <c:pt idx="635">
                  <c:v>19.992000000000001</c:v>
                </c:pt>
                <c:pt idx="636">
                  <c:v>20.119999999999997</c:v>
                </c:pt>
                <c:pt idx="637">
                  <c:v>20.247999999999998</c:v>
                </c:pt>
                <c:pt idx="638">
                  <c:v>20.375999999999998</c:v>
                </c:pt>
                <c:pt idx="639">
                  <c:v>20.504000000000001</c:v>
                </c:pt>
                <c:pt idx="640">
                  <c:v>20.632000000000001</c:v>
                </c:pt>
                <c:pt idx="641">
                  <c:v>20.76</c:v>
                </c:pt>
                <c:pt idx="642">
                  <c:v>20.888000000000002</c:v>
                </c:pt>
                <c:pt idx="643">
                  <c:v>21.015999999999998</c:v>
                </c:pt>
                <c:pt idx="644">
                  <c:v>21.143999999999998</c:v>
                </c:pt>
                <c:pt idx="645">
                  <c:v>21.271999999999998</c:v>
                </c:pt>
                <c:pt idx="646">
                  <c:v>21.4</c:v>
                </c:pt>
                <c:pt idx="647">
                  <c:v>21.527999999999999</c:v>
                </c:pt>
                <c:pt idx="648">
                  <c:v>21.656000000000002</c:v>
                </c:pt>
                <c:pt idx="649">
                  <c:v>21.784000000000002</c:v>
                </c:pt>
                <c:pt idx="650">
                  <c:v>21.912000000000003</c:v>
                </c:pt>
                <c:pt idx="651">
                  <c:v>22.04</c:v>
                </c:pt>
                <c:pt idx="652">
                  <c:v>22.167999999999999</c:v>
                </c:pt>
                <c:pt idx="653">
                  <c:v>22.295999999999999</c:v>
                </c:pt>
                <c:pt idx="654">
                  <c:v>22.423999999999999</c:v>
                </c:pt>
                <c:pt idx="655">
                  <c:v>22.552</c:v>
                </c:pt>
                <c:pt idx="656">
                  <c:v>22.68</c:v>
                </c:pt>
                <c:pt idx="657">
                  <c:v>22.808</c:v>
                </c:pt>
                <c:pt idx="658">
                  <c:v>22.936</c:v>
                </c:pt>
                <c:pt idx="659">
                  <c:v>23.064</c:v>
                </c:pt>
                <c:pt idx="660">
                  <c:v>23.192</c:v>
                </c:pt>
                <c:pt idx="661">
                  <c:v>23.32</c:v>
                </c:pt>
                <c:pt idx="662">
                  <c:v>23.448</c:v>
                </c:pt>
                <c:pt idx="663">
                  <c:v>23.576000000000001</c:v>
                </c:pt>
                <c:pt idx="664">
                  <c:v>23.704000000000001</c:v>
                </c:pt>
                <c:pt idx="665">
                  <c:v>23.832000000000001</c:v>
                </c:pt>
                <c:pt idx="666">
                  <c:v>23.959999999999997</c:v>
                </c:pt>
                <c:pt idx="667">
                  <c:v>24.087999999999997</c:v>
                </c:pt>
                <c:pt idx="668">
                  <c:v>24.216000000000001</c:v>
                </c:pt>
                <c:pt idx="669">
                  <c:v>24.344000000000001</c:v>
                </c:pt>
                <c:pt idx="670">
                  <c:v>24.472000000000001</c:v>
                </c:pt>
                <c:pt idx="671">
                  <c:v>24.6</c:v>
                </c:pt>
                <c:pt idx="672">
                  <c:v>24.728000000000002</c:v>
                </c:pt>
                <c:pt idx="673">
                  <c:v>24.855999999999998</c:v>
                </c:pt>
                <c:pt idx="674">
                  <c:v>24.983999999999998</c:v>
                </c:pt>
                <c:pt idx="675">
                  <c:v>25.111999999999998</c:v>
                </c:pt>
              </c:numCache>
            </c:numRef>
          </c:xVal>
          <c:yVal>
            <c:numRef>
              <c:f>'совмещенные петли'!$C$119:$C$794</c:f>
              <c:numCache>
                <c:formatCode>0.00E+00</c:formatCode>
                <c:ptCount val="676"/>
                <c:pt idx="0">
                  <c:v>169.05898309935918</c:v>
                </c:pt>
                <c:pt idx="1">
                  <c:v>168.4070159188899</c:v>
                </c:pt>
                <c:pt idx="2">
                  <c:v>167.75657053970556</c:v>
                </c:pt>
                <c:pt idx="3">
                  <c:v>167.10771436638214</c:v>
                </c:pt>
                <c:pt idx="4">
                  <c:v>166.46053947160416</c:v>
                </c:pt>
                <c:pt idx="5">
                  <c:v>165.81512979978322</c:v>
                </c:pt>
                <c:pt idx="6">
                  <c:v>165.17159420287766</c:v>
                </c:pt>
                <c:pt idx="7">
                  <c:v>164.53002842785338</c:v>
                </c:pt>
                <c:pt idx="8">
                  <c:v>163.89053602866181</c:v>
                </c:pt>
                <c:pt idx="9">
                  <c:v>163.25322316697699</c:v>
                </c:pt>
                <c:pt idx="10">
                  <c:v>162.61820257535319</c:v>
                </c:pt>
                <c:pt idx="11">
                  <c:v>161.98558011050045</c:v>
                </c:pt>
                <c:pt idx="12">
                  <c:v>161.35546145744536</c:v>
                </c:pt>
                <c:pt idx="13">
                  <c:v>160.72795129702308</c:v>
                </c:pt>
                <c:pt idx="14">
                  <c:v>160.10315445720909</c:v>
                </c:pt>
                <c:pt idx="15">
                  <c:v>159.4811652864112</c:v>
                </c:pt>
                <c:pt idx="16">
                  <c:v>158.86208061415007</c:v>
                </c:pt>
                <c:pt idx="17">
                  <c:v>158.24599171400652</c:v>
                </c:pt>
                <c:pt idx="18">
                  <c:v>157.63299235681129</c:v>
                </c:pt>
                <c:pt idx="19">
                  <c:v>157.02316789971886</c:v>
                </c:pt>
                <c:pt idx="20">
                  <c:v>156.41659805096094</c:v>
                </c:pt>
                <c:pt idx="21">
                  <c:v>155.81336021137776</c:v>
                </c:pt>
                <c:pt idx="22">
                  <c:v>155.2135281041094</c:v>
                </c:pt>
                <c:pt idx="23">
                  <c:v>154.61716860160982</c:v>
                </c:pt>
                <c:pt idx="24">
                  <c:v>154.02434900113553</c:v>
                </c:pt>
                <c:pt idx="25">
                  <c:v>153.43512841368309</c:v>
                </c:pt>
                <c:pt idx="26">
                  <c:v>152.84956277894366</c:v>
                </c:pt>
                <c:pt idx="27">
                  <c:v>152.26770533925921</c:v>
                </c:pt>
                <c:pt idx="28">
                  <c:v>151.68960408464105</c:v>
                </c:pt>
                <c:pt idx="29">
                  <c:v>151.1153018851858</c:v>
                </c:pt>
                <c:pt idx="30">
                  <c:v>150.5448380951631</c:v>
                </c:pt>
                <c:pt idx="31">
                  <c:v>149.97825040930803</c:v>
                </c:pt>
                <c:pt idx="32">
                  <c:v>149.41557289955676</c:v>
                </c:pt>
                <c:pt idx="33">
                  <c:v>148.85683199532926</c:v>
                </c:pt>
                <c:pt idx="34">
                  <c:v>148.30205603965882</c:v>
                </c:pt>
                <c:pt idx="35">
                  <c:v>147.75126420936758</c:v>
                </c:pt>
                <c:pt idx="36">
                  <c:v>147.20447653339633</c:v>
                </c:pt>
                <c:pt idx="37">
                  <c:v>146.66170551422701</c:v>
                </c:pt>
                <c:pt idx="38">
                  <c:v>146.12296720324693</c:v>
                </c:pt>
                <c:pt idx="39">
                  <c:v>145.58827223068135</c:v>
                </c:pt>
                <c:pt idx="40">
                  <c:v>145.0576259760432</c:v>
                </c:pt>
                <c:pt idx="41">
                  <c:v>144.53103425852092</c:v>
                </c:pt>
                <c:pt idx="42">
                  <c:v>144.00849866525547</c:v>
                </c:pt>
                <c:pt idx="43">
                  <c:v>143.49002208711178</c:v>
                </c:pt>
                <c:pt idx="44">
                  <c:v>142.97559969923068</c:v>
                </c:pt>
                <c:pt idx="45">
                  <c:v>142.46522702226281</c:v>
                </c:pt>
                <c:pt idx="46">
                  <c:v>141.95889636044114</c:v>
                </c:pt>
                <c:pt idx="47">
                  <c:v>141.45660126590118</c:v>
                </c:pt>
                <c:pt idx="48">
                  <c:v>140.95833143924432</c:v>
                </c:pt>
                <c:pt idx="49">
                  <c:v>140.46407489424817</c:v>
                </c:pt>
                <c:pt idx="50">
                  <c:v>139.97381751879078</c:v>
                </c:pt>
                <c:pt idx="51">
                  <c:v>139.48754591641972</c:v>
                </c:pt>
                <c:pt idx="52">
                  <c:v>139.0052427753584</c:v>
                </c:pt>
                <c:pt idx="53">
                  <c:v>138.52688456935351</c:v>
                </c:pt>
                <c:pt idx="54">
                  <c:v>138.05245798913722</c:v>
                </c:pt>
                <c:pt idx="55">
                  <c:v>137.58194143245254</c:v>
                </c:pt>
                <c:pt idx="56">
                  <c:v>137.11531465167053</c:v>
                </c:pt>
                <c:pt idx="57">
                  <c:v>136.65255456662825</c:v>
                </c:pt>
                <c:pt idx="58">
                  <c:v>136.19363895470948</c:v>
                </c:pt>
                <c:pt idx="59">
                  <c:v>135.73854460871323</c:v>
                </c:pt>
                <c:pt idx="60">
                  <c:v>135.28724249065039</c:v>
                </c:pt>
                <c:pt idx="61">
                  <c:v>134.83970880641752</c:v>
                </c:pt>
                <c:pt idx="62">
                  <c:v>134.39591701427642</c:v>
                </c:pt>
                <c:pt idx="63">
                  <c:v>133.95584174959589</c:v>
                </c:pt>
                <c:pt idx="64">
                  <c:v>133.51945390945193</c:v>
                </c:pt>
                <c:pt idx="65">
                  <c:v>133.08672572462442</c:v>
                </c:pt>
                <c:pt idx="66">
                  <c:v>132.65762869906942</c:v>
                </c:pt>
                <c:pt idx="67">
                  <c:v>132.23213419615311</c:v>
                </c:pt>
                <c:pt idx="68">
                  <c:v>131.81021291323864</c:v>
                </c:pt>
                <c:pt idx="69">
                  <c:v>131.39183484044301</c:v>
                </c:pt>
                <c:pt idx="70">
                  <c:v>130.97697134210358</c:v>
                </c:pt>
                <c:pt idx="71">
                  <c:v>130.56558768680236</c:v>
                </c:pt>
                <c:pt idx="72">
                  <c:v>130.15765513043124</c:v>
                </c:pt>
                <c:pt idx="73">
                  <c:v>129.75314535577112</c:v>
                </c:pt>
                <c:pt idx="74">
                  <c:v>129.35202679753058</c:v>
                </c:pt>
                <c:pt idx="75">
                  <c:v>128.95426893860403</c:v>
                </c:pt>
                <c:pt idx="76">
                  <c:v>128.55983916692986</c:v>
                </c:pt>
                <c:pt idx="77">
                  <c:v>128.16870415107448</c:v>
                </c:pt>
                <c:pt idx="78">
                  <c:v>127.78083554817822</c:v>
                </c:pt>
                <c:pt idx="79">
                  <c:v>126.99536192010494</c:v>
                </c:pt>
                <c:pt idx="80">
                  <c:v>126.22387461748788</c:v>
                </c:pt>
                <c:pt idx="81">
                  <c:v>125.46605300395068</c:v>
                </c:pt>
                <c:pt idx="82">
                  <c:v>124.7215570487371</c:v>
                </c:pt>
                <c:pt idx="83">
                  <c:v>123.99006520104355</c:v>
                </c:pt>
                <c:pt idx="84">
                  <c:v>123.27124052443214</c:v>
                </c:pt>
                <c:pt idx="85">
                  <c:v>122.5647784530877</c:v>
                </c:pt>
                <c:pt idx="86">
                  <c:v>121.87038578809235</c:v>
                </c:pt>
                <c:pt idx="87">
                  <c:v>121.18776308577858</c:v>
                </c:pt>
                <c:pt idx="88">
                  <c:v>120.51662202563146</c:v>
                </c:pt>
                <c:pt idx="89">
                  <c:v>119.85668228322103</c:v>
                </c:pt>
                <c:pt idx="90">
                  <c:v>119.20765415507164</c:v>
                </c:pt>
                <c:pt idx="91">
                  <c:v>118.56927950840125</c:v>
                </c:pt>
                <c:pt idx="92">
                  <c:v>117.94131878876784</c:v>
                </c:pt>
                <c:pt idx="93">
                  <c:v>117.32351139269383</c:v>
                </c:pt>
                <c:pt idx="94">
                  <c:v>116.71561330750863</c:v>
                </c:pt>
                <c:pt idx="95">
                  <c:v>116.11737704235232</c:v>
                </c:pt>
                <c:pt idx="96">
                  <c:v>115.52858829362789</c:v>
                </c:pt>
                <c:pt idx="97">
                  <c:v>114.94900934546402</c:v>
                </c:pt>
                <c:pt idx="98">
                  <c:v>114.37842015962767</c:v>
                </c:pt>
                <c:pt idx="99">
                  <c:v>113.81664545503325</c:v>
                </c:pt>
                <c:pt idx="100">
                  <c:v>113.26343309653548</c:v>
                </c:pt>
                <c:pt idx="101">
                  <c:v>112.71859960502707</c:v>
                </c:pt>
                <c:pt idx="102">
                  <c:v>112.18194099369664</c:v>
                </c:pt>
                <c:pt idx="103">
                  <c:v>111.65327566478793</c:v>
                </c:pt>
                <c:pt idx="104">
                  <c:v>111.13241372131641</c:v>
                </c:pt>
                <c:pt idx="105">
                  <c:v>110.61918517198276</c:v>
                </c:pt>
                <c:pt idx="106">
                  <c:v>110.11340700746818</c:v>
                </c:pt>
                <c:pt idx="107">
                  <c:v>109.61491334483905</c:v>
                </c:pt>
                <c:pt idx="108">
                  <c:v>109.12353574173945</c:v>
                </c:pt>
                <c:pt idx="109">
                  <c:v>108.63912201510557</c:v>
                </c:pt>
                <c:pt idx="110">
                  <c:v>108.16150780405607</c:v>
                </c:pt>
                <c:pt idx="111">
                  <c:v>107.69054845196287</c:v>
                </c:pt>
                <c:pt idx="112">
                  <c:v>107.22609461932983</c:v>
                </c:pt>
                <c:pt idx="113">
                  <c:v>106.768003861796</c:v>
                </c:pt>
                <c:pt idx="114">
                  <c:v>106.3161357587753</c:v>
                </c:pt>
                <c:pt idx="115">
                  <c:v>105.87035468270399</c:v>
                </c:pt>
                <c:pt idx="116">
                  <c:v>105.43052917152566</c:v>
                </c:pt>
                <c:pt idx="117">
                  <c:v>104.9965347911353</c:v>
                </c:pt>
                <c:pt idx="118">
                  <c:v>104.56824555955906</c:v>
                </c:pt>
                <c:pt idx="119">
                  <c:v>104.14553998554804</c:v>
                </c:pt>
                <c:pt idx="120">
                  <c:v>103.72830124265789</c:v>
                </c:pt>
                <c:pt idx="121">
                  <c:v>103.31641270262601</c:v>
                </c:pt>
                <c:pt idx="122">
                  <c:v>102.90976591613419</c:v>
                </c:pt>
                <c:pt idx="123">
                  <c:v>102.50825875325732</c:v>
                </c:pt>
                <c:pt idx="124">
                  <c:v>102.11177461365361</c:v>
                </c:pt>
                <c:pt idx="125">
                  <c:v>101.72022086832429</c:v>
                </c:pt>
                <c:pt idx="126">
                  <c:v>101.33349749002086</c:v>
                </c:pt>
                <c:pt idx="127">
                  <c:v>100.95150163695425</c:v>
                </c:pt>
                <c:pt idx="128">
                  <c:v>100.57413881689189</c:v>
                </c:pt>
                <c:pt idx="129">
                  <c:v>100.20133306844062</c:v>
                </c:pt>
                <c:pt idx="130">
                  <c:v>99.832978624910638</c:v>
                </c:pt>
                <c:pt idx="131">
                  <c:v>99.468998048120937</c:v>
                </c:pt>
                <c:pt idx="132">
                  <c:v>99.109305061440708</c:v>
                </c:pt>
                <c:pt idx="133">
                  <c:v>98.753817017056221</c:v>
                </c:pt>
                <c:pt idx="134">
                  <c:v>98.4024534411231</c:v>
                </c:pt>
                <c:pt idx="135">
                  <c:v>98.055123001088859</c:v>
                </c:pt>
                <c:pt idx="136">
                  <c:v>97.711784878510954</c:v>
                </c:pt>
                <c:pt idx="137">
                  <c:v>97.372339672795476</c:v>
                </c:pt>
                <c:pt idx="138">
                  <c:v>97.036729426378912</c:v>
                </c:pt>
                <c:pt idx="139">
                  <c:v>96.704876993329123</c:v>
                </c:pt>
                <c:pt idx="140">
                  <c:v>96.376711010877187</c:v>
                </c:pt>
                <c:pt idx="141">
                  <c:v>96.052170689568143</c:v>
                </c:pt>
                <c:pt idx="142">
                  <c:v>95.731188467345277</c:v>
                </c:pt>
                <c:pt idx="143">
                  <c:v>95.413703326827729</c:v>
                </c:pt>
                <c:pt idx="144">
                  <c:v>95.099656244707333</c:v>
                </c:pt>
                <c:pt idx="145">
                  <c:v>94.788987256917608</c:v>
                </c:pt>
                <c:pt idx="146">
                  <c:v>94.481624729470624</c:v>
                </c:pt>
                <c:pt idx="147">
                  <c:v>94.177544977090108</c:v>
                </c:pt>
                <c:pt idx="148">
                  <c:v>93.876654130066086</c:v>
                </c:pt>
                <c:pt idx="149">
                  <c:v>93.578919501279913</c:v>
                </c:pt>
                <c:pt idx="150">
                  <c:v>93.284310874692977</c:v>
                </c:pt>
                <c:pt idx="151">
                  <c:v>92.992727123715369</c:v>
                </c:pt>
                <c:pt idx="152">
                  <c:v>92.704150419737843</c:v>
                </c:pt>
                <c:pt idx="153">
                  <c:v>92.418533937964028</c:v>
                </c:pt>
                <c:pt idx="154">
                  <c:v>92.135820982211996</c:v>
                </c:pt>
                <c:pt idx="155">
                  <c:v>91.855970667196317</c:v>
                </c:pt>
                <c:pt idx="156">
                  <c:v>91.578921154861874</c:v>
                </c:pt>
                <c:pt idx="157">
                  <c:v>91.304642579811983</c:v>
                </c:pt>
                <c:pt idx="158">
                  <c:v>91.033094199620194</c:v>
                </c:pt>
                <c:pt idx="159">
                  <c:v>90.764231586993219</c:v>
                </c:pt>
                <c:pt idx="160">
                  <c:v>90.498009935610455</c:v>
                </c:pt>
                <c:pt idx="161">
                  <c:v>90.234389954060021</c:v>
                </c:pt>
                <c:pt idx="162">
                  <c:v>89.973337699613239</c:v>
                </c:pt>
                <c:pt idx="163">
                  <c:v>89.714806915168239</c:v>
                </c:pt>
                <c:pt idx="164">
                  <c:v>89.458773940337394</c:v>
                </c:pt>
                <c:pt idx="165">
                  <c:v>89.205193140416128</c:v>
                </c:pt>
                <c:pt idx="166">
                  <c:v>88.954025663831359</c:v>
                </c:pt>
                <c:pt idx="167">
                  <c:v>88.705240829719713</c:v>
                </c:pt>
                <c:pt idx="168">
                  <c:v>88.458805005563846</c:v>
                </c:pt>
                <c:pt idx="169">
                  <c:v>88.214682102642641</c:v>
                </c:pt>
                <c:pt idx="170">
                  <c:v>87.972846963833462</c:v>
                </c:pt>
                <c:pt idx="171">
                  <c:v>87.733256100339702</c:v>
                </c:pt>
                <c:pt idx="172">
                  <c:v>87.495887317641461</c:v>
                </c:pt>
                <c:pt idx="173">
                  <c:v>87.260704449506548</c:v>
                </c:pt>
                <c:pt idx="174">
                  <c:v>87.027676777341426</c:v>
                </c:pt>
                <c:pt idx="175">
                  <c:v>86.79678872271576</c:v>
                </c:pt>
                <c:pt idx="176">
                  <c:v>86.56799885783478</c:v>
                </c:pt>
                <c:pt idx="177">
                  <c:v>86.341281902537972</c:v>
                </c:pt>
                <c:pt idx="178">
                  <c:v>86.116609922964614</c:v>
                </c:pt>
                <c:pt idx="179">
                  <c:v>85.664167538714622</c:v>
                </c:pt>
                <c:pt idx="180">
                  <c:v>85.220073908259408</c:v>
                </c:pt>
                <c:pt idx="181">
                  <c:v>84.784108785618585</c:v>
                </c:pt>
                <c:pt idx="182">
                  <c:v>84.356052835665167</c:v>
                </c:pt>
                <c:pt idx="183">
                  <c:v>83.935697539778445</c:v>
                </c:pt>
                <c:pt idx="184">
                  <c:v>83.522845751488163</c:v>
                </c:pt>
                <c:pt idx="185">
                  <c:v>83.117292999101394</c:v>
                </c:pt>
                <c:pt idx="186">
                  <c:v>82.718862646812312</c:v>
                </c:pt>
                <c:pt idx="187">
                  <c:v>82.327375557851767</c:v>
                </c:pt>
                <c:pt idx="188">
                  <c:v>81.942657736144781</c:v>
                </c:pt>
                <c:pt idx="189">
                  <c:v>81.564539896272976</c:v>
                </c:pt>
                <c:pt idx="190">
                  <c:v>81.192866248837618</c:v>
                </c:pt>
                <c:pt idx="191">
                  <c:v>80.82749573734128</c:v>
                </c:pt>
                <c:pt idx="192">
                  <c:v>80.468257584119726</c:v>
                </c:pt>
                <c:pt idx="193">
                  <c:v>80.115031106830031</c:v>
                </c:pt>
                <c:pt idx="194">
                  <c:v>79.767664515293561</c:v>
                </c:pt>
                <c:pt idx="195">
                  <c:v>79.426019469282508</c:v>
                </c:pt>
                <c:pt idx="196">
                  <c:v>79.08998327690415</c:v>
                </c:pt>
                <c:pt idx="197">
                  <c:v>78.759417599557111</c:v>
                </c:pt>
                <c:pt idx="198">
                  <c:v>78.434210395639155</c:v>
                </c:pt>
                <c:pt idx="199">
                  <c:v>78.114243805400719</c:v>
                </c:pt>
                <c:pt idx="200">
                  <c:v>77.799402075667672</c:v>
                </c:pt>
                <c:pt idx="201">
                  <c:v>77.489576173204156</c:v>
                </c:pt>
                <c:pt idx="202">
                  <c:v>77.184658743705853</c:v>
                </c:pt>
                <c:pt idx="203">
                  <c:v>76.88455556794267</c:v>
                </c:pt>
                <c:pt idx="204">
                  <c:v>76.589151296060379</c:v>
                </c:pt>
                <c:pt idx="205">
                  <c:v>76.298363973715936</c:v>
                </c:pt>
                <c:pt idx="206">
                  <c:v>76.01208651066041</c:v>
                </c:pt>
                <c:pt idx="207">
                  <c:v>75.730236421319361</c:v>
                </c:pt>
                <c:pt idx="208">
                  <c:v>75.45271786820858</c:v>
                </c:pt>
                <c:pt idx="209">
                  <c:v>75.179456745148258</c:v>
                </c:pt>
                <c:pt idx="210">
                  <c:v>74.910359885241661</c:v>
                </c:pt>
                <c:pt idx="211">
                  <c:v>74.64534070975246</c:v>
                </c:pt>
                <c:pt idx="212">
                  <c:v>74.384324327625464</c:v>
                </c:pt>
                <c:pt idx="213">
                  <c:v>74.127235651149661</c:v>
                </c:pt>
                <c:pt idx="214">
                  <c:v>73.873974048907513</c:v>
                </c:pt>
                <c:pt idx="215">
                  <c:v>73.624507135316961</c:v>
                </c:pt>
                <c:pt idx="216">
                  <c:v>73.37874259902091</c:v>
                </c:pt>
                <c:pt idx="217">
                  <c:v>73.136618763943943</c:v>
                </c:pt>
                <c:pt idx="218">
                  <c:v>72.898077644832796</c:v>
                </c:pt>
                <c:pt idx="219">
                  <c:v>72.663013201890152</c:v>
                </c:pt>
                <c:pt idx="220">
                  <c:v>72.431386062646439</c:v>
                </c:pt>
                <c:pt idx="221">
                  <c:v>72.203147693074612</c:v>
                </c:pt>
                <c:pt idx="222">
                  <c:v>71.978199550954258</c:v>
                </c:pt>
                <c:pt idx="223">
                  <c:v>71.75651189683343</c:v>
                </c:pt>
                <c:pt idx="224">
                  <c:v>71.538017538359824</c:v>
                </c:pt>
                <c:pt idx="225">
                  <c:v>71.322666477318407</c:v>
                </c:pt>
                <c:pt idx="226">
                  <c:v>71.110375304738923</c:v>
                </c:pt>
                <c:pt idx="227">
                  <c:v>70.901133950758975</c:v>
                </c:pt>
                <c:pt idx="228">
                  <c:v>70.694843314932484</c:v>
                </c:pt>
                <c:pt idx="229">
                  <c:v>70.491468247200643</c:v>
                </c:pt>
                <c:pt idx="230">
                  <c:v>70.290982051712461</c:v>
                </c:pt>
                <c:pt idx="231">
                  <c:v>70.093300626510327</c:v>
                </c:pt>
                <c:pt idx="232">
                  <c:v>69.898385402018064</c:v>
                </c:pt>
                <c:pt idx="233">
                  <c:v>69.706197079344534</c:v>
                </c:pt>
                <c:pt idx="234">
                  <c:v>69.516670518917451</c:v>
                </c:pt>
                <c:pt idx="235">
                  <c:v>69.329784190585869</c:v>
                </c:pt>
                <c:pt idx="236">
                  <c:v>69.145477243042095</c:v>
                </c:pt>
                <c:pt idx="237">
                  <c:v>68.963708268108192</c:v>
                </c:pt>
                <c:pt idx="238">
                  <c:v>68.784436204233273</c:v>
                </c:pt>
                <c:pt idx="239">
                  <c:v>68.60762303088184</c:v>
                </c:pt>
                <c:pt idx="240">
                  <c:v>68.433217456001159</c:v>
                </c:pt>
                <c:pt idx="241">
                  <c:v>68.261192681950263</c:v>
                </c:pt>
                <c:pt idx="242">
                  <c:v>68.091505178851264</c:v>
                </c:pt>
                <c:pt idx="243">
                  <c:v>67.924110375643494</c:v>
                </c:pt>
                <c:pt idx="244">
                  <c:v>67.758966149955739</c:v>
                </c:pt>
                <c:pt idx="245">
                  <c:v>67.596048719905326</c:v>
                </c:pt>
                <c:pt idx="246">
                  <c:v>67.435326755330038</c:v>
                </c:pt>
                <c:pt idx="247">
                  <c:v>67.27674827066032</c:v>
                </c:pt>
                <c:pt idx="248">
                  <c:v>67.120278208527864</c:v>
                </c:pt>
                <c:pt idx="249">
                  <c:v>66.965896359960226</c:v>
                </c:pt>
                <c:pt idx="250">
                  <c:v>66.813568317429755</c:v>
                </c:pt>
                <c:pt idx="251">
                  <c:v>66.663243259274097</c:v>
                </c:pt>
                <c:pt idx="252">
                  <c:v>66.514905592206389</c:v>
                </c:pt>
                <c:pt idx="253">
                  <c:v>66.3685214390146</c:v>
                </c:pt>
                <c:pt idx="254">
                  <c:v>66.224058977014678</c:v>
                </c:pt>
                <c:pt idx="255">
                  <c:v>66.081497857565552</c:v>
                </c:pt>
                <c:pt idx="256">
                  <c:v>65.940785194838824</c:v>
                </c:pt>
                <c:pt idx="257">
                  <c:v>65.801909766691324</c:v>
                </c:pt>
                <c:pt idx="258">
                  <c:v>65.66483538775195</c:v>
                </c:pt>
                <c:pt idx="259">
                  <c:v>65.529545847294514</c:v>
                </c:pt>
                <c:pt idx="260">
                  <c:v>65.395997085745606</c:v>
                </c:pt>
                <c:pt idx="261">
                  <c:v>65.264177798523065</c:v>
                </c:pt>
                <c:pt idx="262">
                  <c:v>65.134053387012358</c:v>
                </c:pt>
                <c:pt idx="263">
                  <c:v>65.005589074769418</c:v>
                </c:pt>
                <c:pt idx="264">
                  <c:v>64.878788153523331</c:v>
                </c:pt>
                <c:pt idx="265">
                  <c:v>64.753587697455345</c:v>
                </c:pt>
                <c:pt idx="266">
                  <c:v>64.629996401945064</c:v>
                </c:pt>
                <c:pt idx="267">
                  <c:v>64.507971173051132</c:v>
                </c:pt>
                <c:pt idx="268">
                  <c:v>64.387489969658034</c:v>
                </c:pt>
                <c:pt idx="269">
                  <c:v>64.268532713733094</c:v>
                </c:pt>
                <c:pt idx="270">
                  <c:v>64.151089366070053</c:v>
                </c:pt>
                <c:pt idx="271">
                  <c:v>64.035122740137624</c:v>
                </c:pt>
                <c:pt idx="272">
                  <c:v>63.920605529510617</c:v>
                </c:pt>
                <c:pt idx="273">
                  <c:v>63.807532039757049</c:v>
                </c:pt>
                <c:pt idx="274">
                  <c:v>63.695868132556129</c:v>
                </c:pt>
                <c:pt idx="275">
                  <c:v>63.585606324436235</c:v>
                </c:pt>
                <c:pt idx="276">
                  <c:v>63.476723523930723</c:v>
                </c:pt>
                <c:pt idx="277">
                  <c:v>63.369187889382822</c:v>
                </c:pt>
                <c:pt idx="278">
                  <c:v>63.262996596541392</c:v>
                </c:pt>
                <c:pt idx="279">
                  <c:v>63.047912552234827</c:v>
                </c:pt>
                <c:pt idx="280">
                  <c:v>62.838241936014334</c:v>
                </c:pt>
                <c:pt idx="281">
                  <c:v>62.63382539212629</c:v>
                </c:pt>
                <c:pt idx="282">
                  <c:v>62.434439889567841</c:v>
                </c:pt>
                <c:pt idx="283">
                  <c:v>62.239987068994481</c:v>
                </c:pt>
                <c:pt idx="284">
                  <c:v>62.050320432022211</c:v>
                </c:pt>
                <c:pt idx="285">
                  <c:v>61.865277498532166</c:v>
                </c:pt>
                <c:pt idx="286">
                  <c:v>61.684787794877977</c:v>
                </c:pt>
                <c:pt idx="287">
                  <c:v>61.508649095324323</c:v>
                </c:pt>
                <c:pt idx="288">
                  <c:v>61.336820051966605</c:v>
                </c:pt>
                <c:pt idx="289">
                  <c:v>61.169151672123334</c:v>
                </c:pt>
                <c:pt idx="290">
                  <c:v>61.00548774966304</c:v>
                </c:pt>
                <c:pt idx="291">
                  <c:v>60.845763318678657</c:v>
                </c:pt>
                <c:pt idx="292">
                  <c:v>60.689854459557516</c:v>
                </c:pt>
                <c:pt idx="293">
                  <c:v>60.537688010326562</c:v>
                </c:pt>
                <c:pt idx="294">
                  <c:v>60.389111292109376</c:v>
                </c:pt>
                <c:pt idx="295">
                  <c:v>60.24410393500802</c:v>
                </c:pt>
                <c:pt idx="296">
                  <c:v>60.102526990786181</c:v>
                </c:pt>
                <c:pt idx="297">
                  <c:v>59.964318086726855</c:v>
                </c:pt>
                <c:pt idx="298">
                  <c:v>59.829301645511137</c:v>
                </c:pt>
                <c:pt idx="299">
                  <c:v>59.697545545001574</c:v>
                </c:pt>
                <c:pt idx="300">
                  <c:v>59.568900224148528</c:v>
                </c:pt>
                <c:pt idx="301">
                  <c:v>59.443141826505659</c:v>
                </c:pt>
                <c:pt idx="302">
                  <c:v>59.320355764993081</c:v>
                </c:pt>
                <c:pt idx="303">
                  <c:v>59.200555540931241</c:v>
                </c:pt>
                <c:pt idx="304">
                  <c:v>59.083502021975079</c:v>
                </c:pt>
                <c:pt idx="305">
                  <c:v>58.96929029899475</c:v>
                </c:pt>
                <c:pt idx="306">
                  <c:v>58.857514560440563</c:v>
                </c:pt>
                <c:pt idx="307">
                  <c:v>58.748386814157797</c:v>
                </c:pt>
                <c:pt idx="308">
                  <c:v>58.64183401167179</c:v>
                </c:pt>
                <c:pt idx="309">
                  <c:v>58.537764654453042</c:v>
                </c:pt>
                <c:pt idx="310">
                  <c:v>58.436145423654615</c:v>
                </c:pt>
                <c:pt idx="311">
                  <c:v>58.336838577867681</c:v>
                </c:pt>
                <c:pt idx="312">
                  <c:v>58.239858754820865</c:v>
                </c:pt>
                <c:pt idx="313">
                  <c:v>58.145126568140547</c:v>
                </c:pt>
                <c:pt idx="314">
                  <c:v>58.05259319572167</c:v>
                </c:pt>
                <c:pt idx="315">
                  <c:v>57.962204660394669</c:v>
                </c:pt>
                <c:pt idx="316">
                  <c:v>57.87395783260682</c:v>
                </c:pt>
                <c:pt idx="317">
                  <c:v>57.787720599969447</c:v>
                </c:pt>
                <c:pt idx="318">
                  <c:v>57.703550044121577</c:v>
                </c:pt>
                <c:pt idx="319">
                  <c:v>57.621270601419219</c:v>
                </c:pt>
                <c:pt idx="320">
                  <c:v>57.540921220227389</c:v>
                </c:pt>
                <c:pt idx="321">
                  <c:v>57.462455154497434</c:v>
                </c:pt>
                <c:pt idx="322">
                  <c:v>57.385833202141576</c:v>
                </c:pt>
                <c:pt idx="323">
                  <c:v>57.310964744843666</c:v>
                </c:pt>
                <c:pt idx="324">
                  <c:v>57.237897055959046</c:v>
                </c:pt>
                <c:pt idx="325">
                  <c:v>57.166535123932611</c:v>
                </c:pt>
                <c:pt idx="326">
                  <c:v>57.096908457118417</c:v>
                </c:pt>
                <c:pt idx="327">
                  <c:v>57.028820805910492</c:v>
                </c:pt>
                <c:pt idx="328">
                  <c:v>56.962379381184441</c:v>
                </c:pt>
                <c:pt idx="329">
                  <c:v>56.8975287213702</c:v>
                </c:pt>
                <c:pt idx="330">
                  <c:v>56.834212962050472</c:v>
                </c:pt>
                <c:pt idx="331">
                  <c:v>56.772404064279058</c:v>
                </c:pt>
                <c:pt idx="332">
                  <c:v>56.712079617144404</c:v>
                </c:pt>
                <c:pt idx="333">
                  <c:v>56.653192469667154</c:v>
                </c:pt>
                <c:pt idx="334">
                  <c:v>56.595745455116074</c:v>
                </c:pt>
                <c:pt idx="335">
                  <c:v>56.539672756596595</c:v>
                </c:pt>
                <c:pt idx="336">
                  <c:v>56.484962735872415</c:v>
                </c:pt>
                <c:pt idx="337">
                  <c:v>56.431586999783214</c:v>
                </c:pt>
                <c:pt idx="338">
                  <c:v>56.379518076660553</c:v>
                </c:pt>
                <c:pt idx="339">
                  <c:v>56.328821286613326</c:v>
                </c:pt>
                <c:pt idx="340">
                  <c:v>56.279276890545233</c:v>
                </c:pt>
                <c:pt idx="341">
                  <c:v>56.230935930954509</c:v>
                </c:pt>
                <c:pt idx="342">
                  <c:v>56.183819904156238</c:v>
                </c:pt>
                <c:pt idx="343">
                  <c:v>56.138068697571399</c:v>
                </c:pt>
                <c:pt idx="344">
                  <c:v>56.093204536228527</c:v>
                </c:pt>
                <c:pt idx="345">
                  <c:v>56.049556142540318</c:v>
                </c:pt>
                <c:pt idx="346">
                  <c:v>56.007023856283347</c:v>
                </c:pt>
                <c:pt idx="347">
                  <c:v>55.965617689663922</c:v>
                </c:pt>
                <c:pt idx="348">
                  <c:v>55.925286773039424</c:v>
                </c:pt>
                <c:pt idx="349">
                  <c:v>55.886036120939799</c:v>
                </c:pt>
                <c:pt idx="350">
                  <c:v>55.847841432935908</c:v>
                </c:pt>
                <c:pt idx="351">
                  <c:v>55.810557170565637</c:v>
                </c:pt>
                <c:pt idx="352">
                  <c:v>55.774489102786099</c:v>
                </c:pt>
                <c:pt idx="353">
                  <c:v>55.739110898630109</c:v>
                </c:pt>
                <c:pt idx="354">
                  <c:v>55.704969584898706</c:v>
                </c:pt>
                <c:pt idx="355">
                  <c:v>55.671450927027699</c:v>
                </c:pt>
                <c:pt idx="356">
                  <c:v>55.638980028546904</c:v>
                </c:pt>
                <c:pt idx="357">
                  <c:v>55.607495782449377</c:v>
                </c:pt>
                <c:pt idx="358">
                  <c:v>55.576846755944111</c:v>
                </c:pt>
                <c:pt idx="359">
                  <c:v>55.547070110424265</c:v>
                </c:pt>
                <c:pt idx="360">
                  <c:v>55.518267114153211</c:v>
                </c:pt>
                <c:pt idx="361">
                  <c:v>55.490234622582875</c:v>
                </c:pt>
                <c:pt idx="362">
                  <c:v>55.462894253098042</c:v>
                </c:pt>
                <c:pt idx="363">
                  <c:v>55.436612300401386</c:v>
                </c:pt>
                <c:pt idx="364">
                  <c:v>55.410856520462808</c:v>
                </c:pt>
                <c:pt idx="365">
                  <c:v>55.386027925908913</c:v>
                </c:pt>
                <c:pt idx="366">
                  <c:v>55.361930697503304</c:v>
                </c:pt>
                <c:pt idx="367">
                  <c:v>55.338594615218092</c:v>
                </c:pt>
                <c:pt idx="368">
                  <c:v>55.3160138729083</c:v>
                </c:pt>
                <c:pt idx="369">
                  <c:v>55.294244661609852</c:v>
                </c:pt>
                <c:pt idx="370">
                  <c:v>55.273081039505918</c:v>
                </c:pt>
                <c:pt idx="371">
                  <c:v>55.252677683389464</c:v>
                </c:pt>
                <c:pt idx="372">
                  <c:v>55.23295525407778</c:v>
                </c:pt>
                <c:pt idx="373">
                  <c:v>55.213924039065006</c:v>
                </c:pt>
                <c:pt idx="374">
                  <c:v>55.195580974450777</c:v>
                </c:pt>
                <c:pt idx="375">
                  <c:v>55.177938336036554</c:v>
                </c:pt>
                <c:pt idx="376">
                  <c:v>55.160873298516393</c:v>
                </c:pt>
                <c:pt idx="377">
                  <c:v>55.144467101978144</c:v>
                </c:pt>
                <c:pt idx="378">
                  <c:v>55.128696716397798</c:v>
                </c:pt>
                <c:pt idx="379">
                  <c:v>55.09177875451072</c:v>
                </c:pt>
                <c:pt idx="380">
                  <c:v>55.05741321630655</c:v>
                </c:pt>
                <c:pt idx="381">
                  <c:v>55.025585593111757</c:v>
                </c:pt>
                <c:pt idx="382">
                  <c:v>54.996342832624393</c:v>
                </c:pt>
                <c:pt idx="383">
                  <c:v>54.96924456001792</c:v>
                </c:pt>
                <c:pt idx="384">
                  <c:v>54.944617874432076</c:v>
                </c:pt>
                <c:pt idx="385">
                  <c:v>54.922070826224896</c:v>
                </c:pt>
                <c:pt idx="386">
                  <c:v>54.901771867043479</c:v>
                </c:pt>
                <c:pt idx="387">
                  <c:v>54.883553006038404</c:v>
                </c:pt>
                <c:pt idx="388">
                  <c:v>54.867363395920506</c:v>
                </c:pt>
                <c:pt idx="389">
                  <c:v>54.853332896733882</c:v>
                </c:pt>
                <c:pt idx="390">
                  <c:v>54.841031903834335</c:v>
                </c:pt>
                <c:pt idx="391">
                  <c:v>54.830523220927304</c:v>
                </c:pt>
                <c:pt idx="392">
                  <c:v>54.821952648199833</c:v>
                </c:pt>
                <c:pt idx="393">
                  <c:v>54.814999175453622</c:v>
                </c:pt>
                <c:pt idx="394">
                  <c:v>54.809750322648725</c:v>
                </c:pt>
                <c:pt idx="395">
                  <c:v>54.806115727761352</c:v>
                </c:pt>
                <c:pt idx="396">
                  <c:v>54.804219828950274</c:v>
                </c:pt>
                <c:pt idx="397">
                  <c:v>54.803611770490981</c:v>
                </c:pt>
                <c:pt idx="398">
                  <c:v>54.804593657865546</c:v>
                </c:pt>
                <c:pt idx="399">
                  <c:v>54.807039187762328</c:v>
                </c:pt>
                <c:pt idx="400">
                  <c:v>54.810935722775604</c:v>
                </c:pt>
                <c:pt idx="401">
                  <c:v>54.816176811730543</c:v>
                </c:pt>
                <c:pt idx="402">
                  <c:v>54.822785475598906</c:v>
                </c:pt>
                <c:pt idx="403">
                  <c:v>54.830766241586737</c:v>
                </c:pt>
                <c:pt idx="404">
                  <c:v>54.839802501104877</c:v>
                </c:pt>
                <c:pt idx="405">
                  <c:v>54.850255595109878</c:v>
                </c:pt>
                <c:pt idx="406">
                  <c:v>54.861722490883416</c:v>
                </c:pt>
                <c:pt idx="407">
                  <c:v>54.874472016747475</c:v>
                </c:pt>
                <c:pt idx="408">
                  <c:v>54.888244154578778</c:v>
                </c:pt>
                <c:pt idx="409">
                  <c:v>54.903159951220438</c:v>
                </c:pt>
                <c:pt idx="410">
                  <c:v>54.919153506235496</c:v>
                </c:pt>
                <c:pt idx="411">
                  <c:v>54.936202184602955</c:v>
                </c:pt>
                <c:pt idx="412">
                  <c:v>54.954342930637516</c:v>
                </c:pt>
                <c:pt idx="413">
                  <c:v>54.973277280423979</c:v>
                </c:pt>
                <c:pt idx="414">
                  <c:v>54.99325043007773</c:v>
                </c:pt>
                <c:pt idx="415">
                  <c:v>55.014210612332732</c:v>
                </c:pt>
                <c:pt idx="416">
                  <c:v>55.036072833942889</c:v>
                </c:pt>
                <c:pt idx="417">
                  <c:v>55.058786964333876</c:v>
                </c:pt>
                <c:pt idx="418">
                  <c:v>55.082236086649189</c:v>
                </c:pt>
                <c:pt idx="419">
                  <c:v>55.106580958113078</c:v>
                </c:pt>
                <c:pt idx="420">
                  <c:v>55.13185474993243</c:v>
                </c:pt>
                <c:pt idx="421">
                  <c:v>55.157714102239709</c:v>
                </c:pt>
                <c:pt idx="422">
                  <c:v>55.184536055727492</c:v>
                </c:pt>
                <c:pt idx="423">
                  <c:v>55.212079783555566</c:v>
                </c:pt>
                <c:pt idx="424">
                  <c:v>55.240278727048775</c:v>
                </c:pt>
                <c:pt idx="425">
                  <c:v>55.269272329147412</c:v>
                </c:pt>
                <c:pt idx="426">
                  <c:v>55.299006783949501</c:v>
                </c:pt>
                <c:pt idx="427">
                  <c:v>55.329282511812742</c:v>
                </c:pt>
                <c:pt idx="428">
                  <c:v>55.360233737167881</c:v>
                </c:pt>
                <c:pt idx="429">
                  <c:v>55.391852392036903</c:v>
                </c:pt>
                <c:pt idx="430">
                  <c:v>55.424138114389194</c:v>
                </c:pt>
                <c:pt idx="431">
                  <c:v>55.457009900771794</c:v>
                </c:pt>
                <c:pt idx="432">
                  <c:v>55.490477239850307</c:v>
                </c:pt>
                <c:pt idx="433">
                  <c:v>55.52460048734941</c:v>
                </c:pt>
                <c:pt idx="434">
                  <c:v>55.559204630457877</c:v>
                </c:pt>
                <c:pt idx="435">
                  <c:v>55.594377607951891</c:v>
                </c:pt>
                <c:pt idx="436">
                  <c:v>55.630046094495157</c:v>
                </c:pt>
                <c:pt idx="437">
                  <c:v>55.666274941584945</c:v>
                </c:pt>
                <c:pt idx="438">
                  <c:v>55.703011866219676</c:v>
                </c:pt>
                <c:pt idx="439">
                  <c:v>55.740372422201901</c:v>
                </c:pt>
                <c:pt idx="440">
                  <c:v>55.777997944851784</c:v>
                </c:pt>
                <c:pt idx="441">
                  <c:v>55.816296912512563</c:v>
                </c:pt>
                <c:pt idx="442">
                  <c:v>55.854952999922716</c:v>
                </c:pt>
                <c:pt idx="443">
                  <c:v>55.894031928890513</c:v>
                </c:pt>
                <c:pt idx="444">
                  <c:v>55.933658662793292</c:v>
                </c:pt>
                <c:pt idx="445">
                  <c:v>55.973644201275469</c:v>
                </c:pt>
                <c:pt idx="446">
                  <c:v>56.014093333023794</c:v>
                </c:pt>
                <c:pt idx="447">
                  <c:v>56.054839277925922</c:v>
                </c:pt>
                <c:pt idx="448">
                  <c:v>56.096105482436535</c:v>
                </c:pt>
                <c:pt idx="449">
                  <c:v>56.137667346717727</c:v>
                </c:pt>
                <c:pt idx="450">
                  <c:v>56.17970410559564</c:v>
                </c:pt>
                <c:pt idx="451">
                  <c:v>56.221988506330099</c:v>
                </c:pt>
                <c:pt idx="452">
                  <c:v>56.264690803261821</c:v>
                </c:pt>
                <c:pt idx="453">
                  <c:v>56.307745634415291</c:v>
                </c:pt>
                <c:pt idx="454">
                  <c:v>56.351193766517532</c:v>
                </c:pt>
                <c:pt idx="455">
                  <c:v>56.394898210468746</c:v>
                </c:pt>
                <c:pt idx="456">
                  <c:v>56.438957276808374</c:v>
                </c:pt>
                <c:pt idx="457">
                  <c:v>56.483312033948714</c:v>
                </c:pt>
                <c:pt idx="458">
                  <c:v>56.528066740467743</c:v>
                </c:pt>
                <c:pt idx="459">
                  <c:v>56.57301237541143</c:v>
                </c:pt>
                <c:pt idx="460">
                  <c:v>56.618304338375644</c:v>
                </c:pt>
                <c:pt idx="461">
                  <c:v>56.663861888686661</c:v>
                </c:pt>
                <c:pt idx="462">
                  <c:v>56.709704661684007</c:v>
                </c:pt>
                <c:pt idx="463">
                  <c:v>56.755852746474034</c:v>
                </c:pt>
                <c:pt idx="464">
                  <c:v>56.80220799124691</c:v>
                </c:pt>
                <c:pt idx="465">
                  <c:v>56.848905050795651</c:v>
                </c:pt>
                <c:pt idx="466">
                  <c:v>56.895745646010262</c:v>
                </c:pt>
                <c:pt idx="467">
                  <c:v>56.942886223241416</c:v>
                </c:pt>
                <c:pt idx="468">
                  <c:v>56.99026618067483</c:v>
                </c:pt>
                <c:pt idx="469">
                  <c:v>57.037885857819546</c:v>
                </c:pt>
                <c:pt idx="470">
                  <c:v>57.085746102677952</c:v>
                </c:pt>
                <c:pt idx="471">
                  <c:v>57.133809971674282</c:v>
                </c:pt>
                <c:pt idx="472">
                  <c:v>57.182110358040276</c:v>
                </c:pt>
                <c:pt idx="473">
                  <c:v>57.230476046348812</c:v>
                </c:pt>
                <c:pt idx="474">
                  <c:v>57.27920319890228</c:v>
                </c:pt>
                <c:pt idx="475">
                  <c:v>57.328095830909994</c:v>
                </c:pt>
                <c:pt idx="476">
                  <c:v>57.377161159399236</c:v>
                </c:pt>
                <c:pt idx="477">
                  <c:v>57.426498431655808</c:v>
                </c:pt>
                <c:pt idx="478">
                  <c:v>57.475879240527696</c:v>
                </c:pt>
                <c:pt idx="479">
                  <c:v>57.565802694141688</c:v>
                </c:pt>
                <c:pt idx="480">
                  <c:v>57.656610332402423</c:v>
                </c:pt>
                <c:pt idx="481">
                  <c:v>57.748288616925819</c:v>
                </c:pt>
                <c:pt idx="482">
                  <c:v>57.841049191741845</c:v>
                </c:pt>
                <c:pt idx="483">
                  <c:v>57.934554589294237</c:v>
                </c:pt>
                <c:pt idx="484">
                  <c:v>58.028750591642371</c:v>
                </c:pt>
                <c:pt idx="485">
                  <c:v>58.123788959512638</c:v>
                </c:pt>
                <c:pt idx="486">
                  <c:v>58.219419746834589</c:v>
                </c:pt>
                <c:pt idx="487">
                  <c:v>58.315839579509323</c:v>
                </c:pt>
                <c:pt idx="488">
                  <c:v>58.412738119259444</c:v>
                </c:pt>
                <c:pt idx="489">
                  <c:v>58.510306535034104</c:v>
                </c:pt>
                <c:pt idx="490">
                  <c:v>58.608525624446969</c:v>
                </c:pt>
                <c:pt idx="491">
                  <c:v>58.707072211739934</c:v>
                </c:pt>
                <c:pt idx="492">
                  <c:v>58.806271356672625</c:v>
                </c:pt>
                <c:pt idx="493">
                  <c:v>58.906043529401636</c:v>
                </c:pt>
                <c:pt idx="494">
                  <c:v>59.006182802355688</c:v>
                </c:pt>
                <c:pt idx="495">
                  <c:v>59.10660931218338</c:v>
                </c:pt>
                <c:pt idx="496">
                  <c:v>59.207609596084986</c:v>
                </c:pt>
                <c:pt idx="497">
                  <c:v>59.308758016387451</c:v>
                </c:pt>
                <c:pt idx="498">
                  <c:v>59.41018774606016</c:v>
                </c:pt>
                <c:pt idx="499">
                  <c:v>59.512292159638982</c:v>
                </c:pt>
                <c:pt idx="500">
                  <c:v>59.614731009170697</c:v>
                </c:pt>
                <c:pt idx="501">
                  <c:v>59.717144038424642</c:v>
                </c:pt>
                <c:pt idx="502">
                  <c:v>59.820048129685802</c:v>
                </c:pt>
                <c:pt idx="503">
                  <c:v>59.923114423571384</c:v>
                </c:pt>
                <c:pt idx="504">
                  <c:v>60.026473415609011</c:v>
                </c:pt>
                <c:pt idx="505">
                  <c:v>60.129942297152233</c:v>
                </c:pt>
                <c:pt idx="506">
                  <c:v>60.233651510636186</c:v>
                </c:pt>
                <c:pt idx="507">
                  <c:v>60.337527481165132</c:v>
                </c:pt>
                <c:pt idx="508">
                  <c:v>60.441563114119603</c:v>
                </c:pt>
                <c:pt idx="509">
                  <c:v>60.545858062372645</c:v>
                </c:pt>
                <c:pt idx="510">
                  <c:v>60.650230800493162</c:v>
                </c:pt>
                <c:pt idx="511">
                  <c:v>60.754681475875763</c:v>
                </c:pt>
                <c:pt idx="512">
                  <c:v>60.85926720927926</c:v>
                </c:pt>
                <c:pt idx="513">
                  <c:v>60.963905901869772</c:v>
                </c:pt>
                <c:pt idx="514">
                  <c:v>61.068535620419119</c:v>
                </c:pt>
                <c:pt idx="515">
                  <c:v>61.173513232737399</c:v>
                </c:pt>
                <c:pt idx="516">
                  <c:v>61.278421330399645</c:v>
                </c:pt>
                <c:pt idx="517">
                  <c:v>61.383507514587123</c:v>
                </c:pt>
                <c:pt idx="518">
                  <c:v>61.488429906308539</c:v>
                </c:pt>
                <c:pt idx="519">
                  <c:v>61.593322622119196</c:v>
                </c:pt>
                <c:pt idx="520">
                  <c:v>61.69862812771067</c:v>
                </c:pt>
                <c:pt idx="521">
                  <c:v>61.803815104055971</c:v>
                </c:pt>
                <c:pt idx="522">
                  <c:v>61.908749402325796</c:v>
                </c:pt>
                <c:pt idx="523">
                  <c:v>62.013985726074267</c:v>
                </c:pt>
                <c:pt idx="524">
                  <c:v>62.119046410833199</c:v>
                </c:pt>
                <c:pt idx="525">
                  <c:v>62.224199080390498</c:v>
                </c:pt>
                <c:pt idx="526">
                  <c:v>62.329112413726833</c:v>
                </c:pt>
                <c:pt idx="527">
                  <c:v>62.434053820451659</c:v>
                </c:pt>
                <c:pt idx="528">
                  <c:v>62.539290600504593</c:v>
                </c:pt>
                <c:pt idx="529">
                  <c:v>62.644136366467158</c:v>
                </c:pt>
                <c:pt idx="530">
                  <c:v>62.749213253481408</c:v>
                </c:pt>
                <c:pt idx="531">
                  <c:v>62.85415329341555</c:v>
                </c:pt>
                <c:pt idx="532">
                  <c:v>62.958978114245504</c:v>
                </c:pt>
                <c:pt idx="533">
                  <c:v>63.063649161488954</c:v>
                </c:pt>
                <c:pt idx="534">
                  <c:v>63.168475353366325</c:v>
                </c:pt>
                <c:pt idx="535">
                  <c:v>63.273148064825286</c:v>
                </c:pt>
                <c:pt idx="536">
                  <c:v>63.377772893032031</c:v>
                </c:pt>
                <c:pt idx="537">
                  <c:v>63.482290846205224</c:v>
                </c:pt>
                <c:pt idx="538">
                  <c:v>63.586744643290999</c:v>
                </c:pt>
                <c:pt idx="539">
                  <c:v>63.691135373285626</c:v>
                </c:pt>
                <c:pt idx="540">
                  <c:v>63.795502810337283</c:v>
                </c:pt>
                <c:pt idx="541">
                  <c:v>63.899672225833719</c:v>
                </c:pt>
                <c:pt idx="542">
                  <c:v>64.003807869802671</c:v>
                </c:pt>
                <c:pt idx="543">
                  <c:v>64.107797541685841</c:v>
                </c:pt>
                <c:pt idx="544">
                  <c:v>64.211699055720345</c:v>
                </c:pt>
                <c:pt idx="545">
                  <c:v>64.315638048548564</c:v>
                </c:pt>
                <c:pt idx="546">
                  <c:v>64.419419531100914</c:v>
                </c:pt>
                <c:pt idx="547">
                  <c:v>64.5230405758751</c:v>
                </c:pt>
                <c:pt idx="548">
                  <c:v>64.626678506610958</c:v>
                </c:pt>
                <c:pt idx="549">
                  <c:v>64.730124948547768</c:v>
                </c:pt>
                <c:pt idx="550">
                  <c:v>64.833591062496879</c:v>
                </c:pt>
                <c:pt idx="551">
                  <c:v>64.93694847808726</c:v>
                </c:pt>
                <c:pt idx="552">
                  <c:v>65.04022326649951</c:v>
                </c:pt>
                <c:pt idx="553">
                  <c:v>65.143366186630075</c:v>
                </c:pt>
                <c:pt idx="554">
                  <c:v>65.246347011295597</c:v>
                </c:pt>
                <c:pt idx="555">
                  <c:v>65.349169387312799</c:v>
                </c:pt>
                <c:pt idx="556">
                  <c:v>65.452095741906334</c:v>
                </c:pt>
                <c:pt idx="557">
                  <c:v>65.554898475008002</c:v>
                </c:pt>
                <c:pt idx="558">
                  <c:v>65.657566108636459</c:v>
                </c:pt>
                <c:pt idx="559">
                  <c:v>65.760069568715636</c:v>
                </c:pt>
                <c:pt idx="560">
                  <c:v>65.862525269524539</c:v>
                </c:pt>
                <c:pt idx="561">
                  <c:v>65.964926442363236</c:v>
                </c:pt>
                <c:pt idx="562">
                  <c:v>66.067168505673877</c:v>
                </c:pt>
                <c:pt idx="563">
                  <c:v>66.169317604550599</c:v>
                </c:pt>
                <c:pt idx="564">
                  <c:v>66.271368890841842</c:v>
                </c:pt>
                <c:pt idx="565">
                  <c:v>66.373470349568336</c:v>
                </c:pt>
                <c:pt idx="566">
                  <c:v>66.475466924212043</c:v>
                </c:pt>
                <c:pt idx="567">
                  <c:v>66.577331539426709</c:v>
                </c:pt>
                <c:pt idx="568">
                  <c:v>66.678968740382729</c:v>
                </c:pt>
                <c:pt idx="569">
                  <c:v>66.780602997972153</c:v>
                </c:pt>
                <c:pt idx="570">
                  <c:v>66.882159085268299</c:v>
                </c:pt>
                <c:pt idx="571">
                  <c:v>66.983709002979893</c:v>
                </c:pt>
                <c:pt idx="572">
                  <c:v>67.085179102914239</c:v>
                </c:pt>
                <c:pt idx="573">
                  <c:v>67.186466146824657</c:v>
                </c:pt>
                <c:pt idx="574">
                  <c:v>67.287734701645519</c:v>
                </c:pt>
                <c:pt idx="575">
                  <c:v>67.388952029395924</c:v>
                </c:pt>
                <c:pt idx="576">
                  <c:v>67.490106433952676</c:v>
                </c:pt>
                <c:pt idx="577">
                  <c:v>67.591239412037254</c:v>
                </c:pt>
                <c:pt idx="578">
                  <c:v>67.692180262515222</c:v>
                </c:pt>
                <c:pt idx="579">
                  <c:v>67.881550019480386</c:v>
                </c:pt>
                <c:pt idx="580">
                  <c:v>68.070956846566844</c:v>
                </c:pt>
                <c:pt idx="581">
                  <c:v>68.260568133753225</c:v>
                </c:pt>
                <c:pt idx="582">
                  <c:v>68.450367334246124</c:v>
                </c:pt>
                <c:pt idx="583">
                  <c:v>68.640342870503943</c:v>
                </c:pt>
                <c:pt idx="584">
                  <c:v>68.830496912249728</c:v>
                </c:pt>
                <c:pt idx="585">
                  <c:v>69.020921660481264</c:v>
                </c:pt>
                <c:pt idx="586">
                  <c:v>69.211444110386324</c:v>
                </c:pt>
                <c:pt idx="587">
                  <c:v>69.402229606792091</c:v>
                </c:pt>
                <c:pt idx="588">
                  <c:v>69.593251349474684</c:v>
                </c:pt>
                <c:pt idx="589">
                  <c:v>69.784531671771447</c:v>
                </c:pt>
                <c:pt idx="590">
                  <c:v>69.976080034168504</c:v>
                </c:pt>
                <c:pt idx="591">
                  <c:v>70.167917665582507</c:v>
                </c:pt>
                <c:pt idx="592">
                  <c:v>70.360043872463976</c:v>
                </c:pt>
                <c:pt idx="593">
                  <c:v>70.552494771935983</c:v>
                </c:pt>
                <c:pt idx="594">
                  <c:v>70.745280257669634</c:v>
                </c:pt>
                <c:pt idx="595">
                  <c:v>70.938425353299039</c:v>
                </c:pt>
                <c:pt idx="596">
                  <c:v>71.131928547114811</c:v>
                </c:pt>
                <c:pt idx="597">
                  <c:v>71.325829632289171</c:v>
                </c:pt>
                <c:pt idx="598">
                  <c:v>71.520148279554505</c:v>
                </c:pt>
                <c:pt idx="599">
                  <c:v>71.714895462976131</c:v>
                </c:pt>
                <c:pt idx="600">
                  <c:v>71.910085503159209</c:v>
                </c:pt>
                <c:pt idx="601">
                  <c:v>72.1057601389533</c:v>
                </c:pt>
                <c:pt idx="602">
                  <c:v>72.30192334895294</c:v>
                </c:pt>
                <c:pt idx="603">
                  <c:v>72.498596055146038</c:v>
                </c:pt>
                <c:pt idx="604">
                  <c:v>72.695810818903325</c:v>
                </c:pt>
                <c:pt idx="605">
                  <c:v>72.893572703958185</c:v>
                </c:pt>
                <c:pt idx="606">
                  <c:v>73.091904947857842</c:v>
                </c:pt>
                <c:pt idx="607">
                  <c:v>73.29085213745077</c:v>
                </c:pt>
                <c:pt idx="608">
                  <c:v>73.49041083446842</c:v>
                </c:pt>
                <c:pt idx="609">
                  <c:v>73.690604500458235</c:v>
                </c:pt>
                <c:pt idx="610">
                  <c:v>73.891459970667995</c:v>
                </c:pt>
                <c:pt idx="611">
                  <c:v>74.093008244355545</c:v>
                </c:pt>
                <c:pt idx="612">
                  <c:v>74.29535425425982</c:v>
                </c:pt>
                <c:pt idx="613">
                  <c:v>74.498425153362575</c:v>
                </c:pt>
                <c:pt idx="614">
                  <c:v>74.702009825350061</c:v>
                </c:pt>
                <c:pt idx="615">
                  <c:v>74.906453707678025</c:v>
                </c:pt>
                <c:pt idx="616">
                  <c:v>75.111893465614301</c:v>
                </c:pt>
                <c:pt idx="617">
                  <c:v>75.317848961228094</c:v>
                </c:pt>
                <c:pt idx="618">
                  <c:v>75.524727691101887</c:v>
                </c:pt>
                <c:pt idx="619">
                  <c:v>75.732459326833464</c:v>
                </c:pt>
                <c:pt idx="620">
                  <c:v>75.941064585024634</c:v>
                </c:pt>
                <c:pt idx="621">
                  <c:v>76.150557757902945</c:v>
                </c:pt>
                <c:pt idx="622">
                  <c:v>76.361135095247207</c:v>
                </c:pt>
                <c:pt idx="623">
                  <c:v>76.572360727308663</c:v>
                </c:pt>
                <c:pt idx="624">
                  <c:v>76.784614565714804</c:v>
                </c:pt>
                <c:pt idx="625">
                  <c:v>76.997848752251628</c:v>
                </c:pt>
                <c:pt idx="626">
                  <c:v>77.212093287673227</c:v>
                </c:pt>
                <c:pt idx="627">
                  <c:v>77.42731406922114</c:v>
                </c:pt>
                <c:pt idx="628">
                  <c:v>77.643564401346055</c:v>
                </c:pt>
                <c:pt idx="629">
                  <c:v>77.860856721820539</c:v>
                </c:pt>
                <c:pt idx="630">
                  <c:v>78.079200688411476</c:v>
                </c:pt>
                <c:pt idx="631">
                  <c:v>78.298633244909681</c:v>
                </c:pt>
                <c:pt idx="632">
                  <c:v>78.519146436505039</c:v>
                </c:pt>
                <c:pt idx="633">
                  <c:v>78.740946105857091</c:v>
                </c:pt>
                <c:pt idx="634">
                  <c:v>78.963595267924063</c:v>
                </c:pt>
                <c:pt idx="635">
                  <c:v>79.187465779902638</c:v>
                </c:pt>
                <c:pt idx="636">
                  <c:v>79.412723454857172</c:v>
                </c:pt>
                <c:pt idx="637">
                  <c:v>79.638831489596839</c:v>
                </c:pt>
                <c:pt idx="638">
                  <c:v>79.866235142431279</c:v>
                </c:pt>
                <c:pt idx="639">
                  <c:v>80.094874828059503</c:v>
                </c:pt>
                <c:pt idx="640">
                  <c:v>80.324752185030576</c:v>
                </c:pt>
                <c:pt idx="641">
                  <c:v>80.555860143778176</c:v>
                </c:pt>
                <c:pt idx="642">
                  <c:v>80.788239929117168</c:v>
                </c:pt>
                <c:pt idx="643">
                  <c:v>81.021887748539683</c:v>
                </c:pt>
                <c:pt idx="644">
                  <c:v>81.256815292888149</c:v>
                </c:pt>
                <c:pt idx="645">
                  <c:v>81.493061935609333</c:v>
                </c:pt>
                <c:pt idx="646">
                  <c:v>81.730609942527693</c:v>
                </c:pt>
                <c:pt idx="647">
                  <c:v>81.969491857711517</c:v>
                </c:pt>
                <c:pt idx="648">
                  <c:v>82.209735557375069</c:v>
                </c:pt>
                <c:pt idx="649">
                  <c:v>82.4513215391366</c:v>
                </c:pt>
                <c:pt idx="650">
                  <c:v>82.694284503418586</c:v>
                </c:pt>
                <c:pt idx="651">
                  <c:v>82.938627847748236</c:v>
                </c:pt>
                <c:pt idx="652">
                  <c:v>83.184388488938794</c:v>
                </c:pt>
                <c:pt idx="653">
                  <c:v>83.431544796483678</c:v>
                </c:pt>
                <c:pt idx="654">
                  <c:v>83.68012199140108</c:v>
                </c:pt>
                <c:pt idx="655">
                  <c:v>83.930154384106089</c:v>
                </c:pt>
                <c:pt idx="656">
                  <c:v>84.181626270525697</c:v>
                </c:pt>
                <c:pt idx="657">
                  <c:v>84.434559283751412</c:v>
                </c:pt>
                <c:pt idx="658">
                  <c:v>84.688962224583136</c:v>
                </c:pt>
                <c:pt idx="659">
                  <c:v>84.944855627813524</c:v>
                </c:pt>
                <c:pt idx="660">
                  <c:v>85.202262404591565</c:v>
                </c:pt>
                <c:pt idx="661">
                  <c:v>85.461165381312256</c:v>
                </c:pt>
                <c:pt idx="662">
                  <c:v>85.721579205960211</c:v>
                </c:pt>
                <c:pt idx="663">
                  <c:v>85.983533480584143</c:v>
                </c:pt>
                <c:pt idx="664">
                  <c:v>86.247018257024635</c:v>
                </c:pt>
                <c:pt idx="665">
                  <c:v>86.512076617089988</c:v>
                </c:pt>
                <c:pt idx="666">
                  <c:v>86.778659655944452</c:v>
                </c:pt>
                <c:pt idx="667">
                  <c:v>87.046842953957807</c:v>
                </c:pt>
                <c:pt idx="668">
                  <c:v>87.316593062821752</c:v>
                </c:pt>
                <c:pt idx="669">
                  <c:v>87.587955590290875</c:v>
                </c:pt>
                <c:pt idx="670">
                  <c:v>87.860912153731235</c:v>
                </c:pt>
                <c:pt idx="671">
                  <c:v>88.135482951393953</c:v>
                </c:pt>
                <c:pt idx="672">
                  <c:v>88.411666792033529</c:v>
                </c:pt>
                <c:pt idx="673">
                  <c:v>88.6894881596847</c:v>
                </c:pt>
                <c:pt idx="674">
                  <c:v>88.968956065757524</c:v>
                </c:pt>
                <c:pt idx="675">
                  <c:v>89.250078432579258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8FD-455D-A6D6-994F98A49D59}"/>
            </c:ext>
          </c:extLst>
        </c:ser>
        <c:ser>
          <c:idx val="1"/>
          <c:order val="1"/>
          <c:tx>
            <c:strRef>
              <c:f>'совмещенные петли'!$J$7</c:f>
              <c:strCache>
                <c:ptCount val="1"/>
                <c:pt idx="0">
                  <c:v>Полевые данные</c:v>
                </c:pt>
              </c:strCache>
            </c:strRef>
          </c:tx>
          <c:spPr>
            <a:ln w="6350"/>
          </c:spPr>
          <c:marker>
            <c:symbol val="square"/>
            <c:size val="2"/>
          </c:marker>
          <c:errBars>
            <c:errDir val="x"/>
            <c:errBarType val="both"/>
            <c:errValType val="percentage"/>
            <c:noEndCap val="0"/>
            <c:val val="0"/>
          </c:errBars>
          <c:errBars>
            <c:errDir val="y"/>
            <c:errBarType val="both"/>
            <c:errValType val="percentage"/>
            <c:noEndCap val="0"/>
            <c:val val="5"/>
          </c:errBars>
          <c:xVal>
            <c:numRef>
              <c:f>'совмещенные петли'!$U$2:$U$262</c:f>
              <c:numCache>
                <c:formatCode>General</c:formatCode>
                <c:ptCount val="261"/>
                <c:pt idx="0">
                  <c:v>0.15</c:v>
                </c:pt>
                <c:pt idx="1">
                  <c:v>0.21000000000000002</c:v>
                </c:pt>
                <c:pt idx="2">
                  <c:v>0.27</c:v>
                </c:pt>
                <c:pt idx="3">
                  <c:v>0.32985000000000003</c:v>
                </c:pt>
                <c:pt idx="4">
                  <c:v>0.38986999999999999</c:v>
                </c:pt>
                <c:pt idx="5">
                  <c:v>0.44989000000000001</c:v>
                </c:pt>
                <c:pt idx="6">
                  <c:v>0.50990000000000002</c:v>
                </c:pt>
                <c:pt idx="7">
                  <c:v>0.56990999999999992</c:v>
                </c:pt>
                <c:pt idx="8">
                  <c:v>0.63404000000000005</c:v>
                </c:pt>
                <c:pt idx="9">
                  <c:v>0.68884000000000001</c:v>
                </c:pt>
                <c:pt idx="10">
                  <c:v>0.74892999999999998</c:v>
                </c:pt>
                <c:pt idx="11">
                  <c:v>0.81375999999999993</c:v>
                </c:pt>
                <c:pt idx="12">
                  <c:v>0.86856</c:v>
                </c:pt>
                <c:pt idx="13">
                  <c:v>0.92866000000000004</c:v>
                </c:pt>
                <c:pt idx="14">
                  <c:v>0.99347999999999992</c:v>
                </c:pt>
                <c:pt idx="15">
                  <c:v>1.0482799999999999</c:v>
                </c:pt>
                <c:pt idx="16">
                  <c:v>1.1131</c:v>
                </c:pt>
                <c:pt idx="17">
                  <c:v>1.1731999999999998</c:v>
                </c:pt>
                <c:pt idx="18">
                  <c:v>1.2305300000000001</c:v>
                </c:pt>
                <c:pt idx="19">
                  <c:v>1.2898799999999999</c:v>
                </c:pt>
                <c:pt idx="20">
                  <c:v>1.3547</c:v>
                </c:pt>
                <c:pt idx="21">
                  <c:v>1.40947</c:v>
                </c:pt>
                <c:pt idx="22">
                  <c:v>1.4742799999999998</c:v>
                </c:pt>
                <c:pt idx="23">
                  <c:v>1.5290499999999998</c:v>
                </c:pt>
                <c:pt idx="24">
                  <c:v>1.5884</c:v>
                </c:pt>
                <c:pt idx="25">
                  <c:v>1.6486400000000001</c:v>
                </c:pt>
                <c:pt idx="26">
                  <c:v>1.8823399999999999</c:v>
                </c:pt>
                <c:pt idx="27">
                  <c:v>2.2611699999999999</c:v>
                </c:pt>
                <c:pt idx="28">
                  <c:v>2.7200500000000001</c:v>
                </c:pt>
                <c:pt idx="29">
                  <c:v>3.2712399999999997</c:v>
                </c:pt>
                <c:pt idx="30">
                  <c:v>3.9308000000000001</c:v>
                </c:pt>
                <c:pt idx="31">
                  <c:v>4.73461</c:v>
                </c:pt>
                <c:pt idx="32">
                  <c:v>5.6927300000000001</c:v>
                </c:pt>
                <c:pt idx="33">
                  <c:v>6.8486799999999999</c:v>
                </c:pt>
                <c:pt idx="34">
                  <c:v>8.2427399999999995</c:v>
                </c:pt>
                <c:pt idx="35">
                  <c:v>9.9253</c:v>
                </c:pt>
                <c:pt idx="36">
                  <c:v>11.92977</c:v>
                </c:pt>
                <c:pt idx="37">
                  <c:v>14.36134</c:v>
                </c:pt>
                <c:pt idx="38">
                  <c:v>17.270589999999999</c:v>
                </c:pt>
                <c:pt idx="39">
                  <c:v>20.783570000000001</c:v>
                </c:pt>
                <c:pt idx="40">
                  <c:v>25.003810000000001</c:v>
                </c:pt>
              </c:numCache>
            </c:numRef>
          </c:xVal>
          <c:yVal>
            <c:numRef>
              <c:f>'совмещенные петли'!$W$2:$W$262</c:f>
              <c:numCache>
                <c:formatCode>0.00E+00</c:formatCode>
                <c:ptCount val="261"/>
                <c:pt idx="0">
                  <c:v>74.823052070843701</c:v>
                </c:pt>
                <c:pt idx="1">
                  <c:v>83.910031036644341</c:v>
                </c:pt>
                <c:pt idx="2">
                  <c:v>92.801350248596549</c:v>
                </c:pt>
                <c:pt idx="3">
                  <c:v>98.913089905519826</c:v>
                </c:pt>
                <c:pt idx="4">
                  <c:v>100.13582695201931</c:v>
                </c:pt>
                <c:pt idx="5">
                  <c:v>97.063314702726828</c:v>
                </c:pt>
                <c:pt idx="6">
                  <c:v>94.957533162080239</c:v>
                </c:pt>
                <c:pt idx="7">
                  <c:v>93.108801203981841</c:v>
                </c:pt>
                <c:pt idx="8">
                  <c:v>88.107070667333261</c:v>
                </c:pt>
                <c:pt idx="9">
                  <c:v>85.462973400534523</c:v>
                </c:pt>
                <c:pt idx="10">
                  <c:v>84.888149699843154</c:v>
                </c:pt>
                <c:pt idx="11">
                  <c:v>81.616537084901893</c:v>
                </c:pt>
                <c:pt idx="12">
                  <c:v>77.900460636585947</c:v>
                </c:pt>
                <c:pt idx="13">
                  <c:v>75.090628858585617</c:v>
                </c:pt>
                <c:pt idx="14">
                  <c:v>72.074510874547286</c:v>
                </c:pt>
                <c:pt idx="15">
                  <c:v>69.672080522950964</c:v>
                </c:pt>
                <c:pt idx="16">
                  <c:v>68.996886602615447</c:v>
                </c:pt>
                <c:pt idx="17">
                  <c:v>69.613210531106205</c:v>
                </c:pt>
                <c:pt idx="18">
                  <c:v>68.438766776797891</c:v>
                </c:pt>
                <c:pt idx="19">
                  <c:v>65.846401793643366</c:v>
                </c:pt>
                <c:pt idx="20">
                  <c:v>63.242057220624638</c:v>
                </c:pt>
                <c:pt idx="21">
                  <c:v>61.643625821679464</c:v>
                </c:pt>
                <c:pt idx="22">
                  <c:v>60.134081251336198</c:v>
                </c:pt>
                <c:pt idx="23">
                  <c:v>59.623495353309096</c:v>
                </c:pt>
                <c:pt idx="24">
                  <c:v>59.924114056701782</c:v>
                </c:pt>
                <c:pt idx="25">
                  <c:v>60.191772654797724</c:v>
                </c:pt>
                <c:pt idx="26">
                  <c:v>57.190910233103608</c:v>
                </c:pt>
                <c:pt idx="27">
                  <c:v>54.160730656724333</c:v>
                </c:pt>
                <c:pt idx="28">
                  <c:v>52.855303123023226</c:v>
                </c:pt>
                <c:pt idx="29">
                  <c:v>52.653399087324267</c:v>
                </c:pt>
                <c:pt idx="30">
                  <c:v>53.188541274154161</c:v>
                </c:pt>
                <c:pt idx="31">
                  <c:v>54.412571437479308</c:v>
                </c:pt>
                <c:pt idx="32">
                  <c:v>56.090824187519907</c:v>
                </c:pt>
                <c:pt idx="33">
                  <c:v>58.191228978093079</c:v>
                </c:pt>
                <c:pt idx="34">
                  <c:v>60.506841912970032</c:v>
                </c:pt>
                <c:pt idx="35">
                  <c:v>63.509766182127173</c:v>
                </c:pt>
                <c:pt idx="36">
                  <c:v>66.751178496867936</c:v>
                </c:pt>
                <c:pt idx="37">
                  <c:v>70.998524065447725</c:v>
                </c:pt>
                <c:pt idx="38">
                  <c:v>77.013544669993763</c:v>
                </c:pt>
                <c:pt idx="39">
                  <c:v>81.021626963285598</c:v>
                </c:pt>
                <c:pt idx="40">
                  <c:v>86.460204081304042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08FD-455D-A6D6-994F98A49D59}"/>
            </c:ext>
          </c:extLst>
        </c:ser>
        <c:ser>
          <c:idx val="2"/>
          <c:order val="2"/>
          <c:tx>
            <c:strRef>
              <c:f>'совмещенные петли'!$J$9</c:f>
              <c:strCache>
                <c:ptCount val="1"/>
                <c:pt idx="0">
                  <c:v>1D Модель</c:v>
                </c:pt>
              </c:strCache>
            </c:strRef>
          </c:tx>
          <c:spPr>
            <a:ln>
              <a:noFill/>
            </a:ln>
          </c:spPr>
          <c:marker>
            <c:symbol val="star"/>
            <c:size val="4"/>
          </c:marker>
          <c:xVal>
            <c:numRef>
              <c:f>'совмещенные петли'!$Y$2:$Y$42</c:f>
              <c:numCache>
                <c:formatCode>0.00E+00</c:formatCode>
                <c:ptCount val="41"/>
                <c:pt idx="0">
                  <c:v>0.15</c:v>
                </c:pt>
                <c:pt idx="1">
                  <c:v>0.21000000000000002</c:v>
                </c:pt>
                <c:pt idx="2">
                  <c:v>0.27</c:v>
                </c:pt>
                <c:pt idx="3">
                  <c:v>0.32985000000000003</c:v>
                </c:pt>
                <c:pt idx="4">
                  <c:v>0.38986999999999999</c:v>
                </c:pt>
                <c:pt idx="5">
                  <c:v>0.44989000000000001</c:v>
                </c:pt>
                <c:pt idx="6">
                  <c:v>0.50990000000000002</c:v>
                </c:pt>
                <c:pt idx="7">
                  <c:v>0.56990999999999992</c:v>
                </c:pt>
                <c:pt idx="8">
                  <c:v>0.63404000000000005</c:v>
                </c:pt>
                <c:pt idx="9">
                  <c:v>0.68884000000000001</c:v>
                </c:pt>
                <c:pt idx="10">
                  <c:v>0.74892999999999998</c:v>
                </c:pt>
                <c:pt idx="11">
                  <c:v>0.81375999999999993</c:v>
                </c:pt>
                <c:pt idx="12">
                  <c:v>0.86856</c:v>
                </c:pt>
                <c:pt idx="13">
                  <c:v>0.92866000000000004</c:v>
                </c:pt>
                <c:pt idx="14">
                  <c:v>0.99347999999999992</c:v>
                </c:pt>
                <c:pt idx="15">
                  <c:v>1.0482799999999999</c:v>
                </c:pt>
                <c:pt idx="16">
                  <c:v>1.1131</c:v>
                </c:pt>
                <c:pt idx="17">
                  <c:v>1.1731999999999998</c:v>
                </c:pt>
                <c:pt idx="18">
                  <c:v>1.2305300000000001</c:v>
                </c:pt>
                <c:pt idx="19">
                  <c:v>1.2898799999999999</c:v>
                </c:pt>
                <c:pt idx="20">
                  <c:v>1.3547</c:v>
                </c:pt>
                <c:pt idx="21">
                  <c:v>1.40947</c:v>
                </c:pt>
                <c:pt idx="22">
                  <c:v>1.4742799999999998</c:v>
                </c:pt>
                <c:pt idx="23">
                  <c:v>1.5290499999999998</c:v>
                </c:pt>
                <c:pt idx="24">
                  <c:v>1.5884</c:v>
                </c:pt>
                <c:pt idx="25">
                  <c:v>1.6486400000000001</c:v>
                </c:pt>
                <c:pt idx="26">
                  <c:v>1.8823399999999999</c:v>
                </c:pt>
                <c:pt idx="27">
                  <c:v>2.2611699999999999</c:v>
                </c:pt>
                <c:pt idx="28">
                  <c:v>2.7200500000000001</c:v>
                </c:pt>
                <c:pt idx="29">
                  <c:v>3.2712399999999997</c:v>
                </c:pt>
                <c:pt idx="30">
                  <c:v>3.9308000000000001</c:v>
                </c:pt>
                <c:pt idx="31">
                  <c:v>4.73461</c:v>
                </c:pt>
                <c:pt idx="32">
                  <c:v>5.6927300000000001</c:v>
                </c:pt>
                <c:pt idx="33">
                  <c:v>6.8486799999999999</c:v>
                </c:pt>
                <c:pt idx="34">
                  <c:v>8.2427399999999995</c:v>
                </c:pt>
                <c:pt idx="35">
                  <c:v>9.9253</c:v>
                </c:pt>
                <c:pt idx="36">
                  <c:v>11.92977</c:v>
                </c:pt>
                <c:pt idx="37">
                  <c:v>14.36134</c:v>
                </c:pt>
                <c:pt idx="38">
                  <c:v>17.270589999999999</c:v>
                </c:pt>
                <c:pt idx="39">
                  <c:v>20.783570000000001</c:v>
                </c:pt>
                <c:pt idx="40">
                  <c:v>25.003810000000001</c:v>
                </c:pt>
              </c:numCache>
            </c:numRef>
          </c:xVal>
          <c:yVal>
            <c:numRef>
              <c:f>'совмещенные петли'!$AA$2:$AA$42</c:f>
              <c:numCache>
                <c:formatCode>0.00E+00</c:formatCode>
                <c:ptCount val="41"/>
                <c:pt idx="0">
                  <c:v>165.93917634650987</c:v>
                </c:pt>
                <c:pt idx="1">
                  <c:v>148.45758918241683</c:v>
                </c:pt>
                <c:pt idx="2">
                  <c:v>133.96773910480019</c:v>
                </c:pt>
                <c:pt idx="3">
                  <c:v>122.59429498789042</c:v>
                </c:pt>
                <c:pt idx="4">
                  <c:v>113.63632680055395</c:v>
                </c:pt>
                <c:pt idx="5">
                  <c:v>106.39189447573143</c:v>
                </c:pt>
                <c:pt idx="6">
                  <c:v>100.45748146709326</c:v>
                </c:pt>
                <c:pt idx="7">
                  <c:v>95.439940123981543</c:v>
                </c:pt>
                <c:pt idx="8">
                  <c:v>90.833515220397828</c:v>
                </c:pt>
                <c:pt idx="9">
                  <c:v>87.42069997660812</c:v>
                </c:pt>
                <c:pt idx="10">
                  <c:v>84.141929416088004</c:v>
                </c:pt>
                <c:pt idx="11">
                  <c:v>81.037222146256397</c:v>
                </c:pt>
                <c:pt idx="12">
                  <c:v>78.694930458049612</c:v>
                </c:pt>
                <c:pt idx="13">
                  <c:v>76.381708264307122</c:v>
                </c:pt>
                <c:pt idx="14">
                  <c:v>74.158295143731905</c:v>
                </c:pt>
                <c:pt idx="15">
                  <c:v>72.478133856204124</c:v>
                </c:pt>
                <c:pt idx="16">
                  <c:v>70.698921823891055</c:v>
                </c:pt>
                <c:pt idx="17">
                  <c:v>69.222954143044092</c:v>
                </c:pt>
                <c:pt idx="18">
                  <c:v>67.947643957169063</c:v>
                </c:pt>
                <c:pt idx="19">
                  <c:v>66.745458099754927</c:v>
                </c:pt>
                <c:pt idx="20">
                  <c:v>65.553786731764617</c:v>
                </c:pt>
                <c:pt idx="21">
                  <c:v>64.636446383153341</c:v>
                </c:pt>
                <c:pt idx="22">
                  <c:v>63.648281289968658</c:v>
                </c:pt>
                <c:pt idx="23">
                  <c:v>62.889210733780168</c:v>
                </c:pt>
                <c:pt idx="24">
                  <c:v>62.138566943465847</c:v>
                </c:pt>
                <c:pt idx="25">
                  <c:v>61.445908771279683</c:v>
                </c:pt>
                <c:pt idx="26">
                  <c:v>59.284111366001277</c:v>
                </c:pt>
                <c:pt idx="27">
                  <c:v>56.981872924858415</c:v>
                </c:pt>
                <c:pt idx="28">
                  <c:v>55.510776239513064</c:v>
                </c:pt>
                <c:pt idx="29">
                  <c:v>54.769442942026274</c:v>
                </c:pt>
                <c:pt idx="30">
                  <c:v>54.710182440286303</c:v>
                </c:pt>
                <c:pt idx="31">
                  <c:v>55.336253842457154</c:v>
                </c:pt>
                <c:pt idx="32">
                  <c:v>56.495736529012831</c:v>
                </c:pt>
                <c:pt idx="33">
                  <c:v>58.367596985072765</c:v>
                </c:pt>
                <c:pt idx="34">
                  <c:v>60.777819786066907</c:v>
                </c:pt>
                <c:pt idx="35">
                  <c:v>63.883556231777803</c:v>
                </c:pt>
                <c:pt idx="36">
                  <c:v>67.49046185739067</c:v>
                </c:pt>
                <c:pt idx="37">
                  <c:v>71.685513711386875</c:v>
                </c:pt>
                <c:pt idx="38">
                  <c:v>76.558960711558456</c:v>
                </c:pt>
                <c:pt idx="39">
                  <c:v>81.91840721478701</c:v>
                </c:pt>
                <c:pt idx="40">
                  <c:v>87.912315199586985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08FD-455D-A6D6-994F98A49D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0599144"/>
        <c:axId val="470597968"/>
      </c:scatterChart>
      <c:valAx>
        <c:axId val="470599144"/>
        <c:scaling>
          <c:logBase val="10"/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Время, мсек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470597968"/>
        <c:crosses val="autoZero"/>
        <c:crossBetween val="midCat"/>
      </c:valAx>
      <c:valAx>
        <c:axId val="470597968"/>
        <c:scaling>
          <c:logBase val="10"/>
          <c:orientation val="minMax"/>
          <c:min val="1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l-GR"/>
                  <a:t>ρτ</a:t>
                </a:r>
                <a:r>
                  <a:rPr lang="ru-RU"/>
                  <a:t>,</a:t>
                </a:r>
                <a:r>
                  <a:rPr lang="ru-RU" baseline="0"/>
                  <a:t> Омм</a:t>
                </a:r>
                <a:endParaRPr lang="ru-RU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470599144"/>
        <c:crossesAt val="1.0000000000000005E-2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1"/>
          <c:order val="0"/>
          <c:tx>
            <c:strRef>
              <c:f>'совмещенные петли'!$AN$1</c:f>
              <c:strCache>
                <c:ptCount val="1"/>
                <c:pt idx="0">
                  <c:v>Полевые данные</c:v>
                </c:pt>
              </c:strCache>
            </c:strRef>
          </c:tx>
          <c:spPr>
            <a:ln w="6350"/>
          </c:spPr>
          <c:dPt>
            <c:idx val="0"/>
            <c:marker>
              <c:symbol val="square"/>
              <c:size val="2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D884-41EB-96B4-D7B75777CAFA}"/>
              </c:ext>
            </c:extLst>
          </c:dPt>
          <c:dPt>
            <c:idx val="39"/>
            <c:marker>
              <c:symbol val="square"/>
              <c:size val="3"/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884-41EB-96B4-D7B75777CAFA}"/>
              </c:ext>
            </c:extLst>
          </c:dPt>
          <c:errBars>
            <c:errDir val="x"/>
            <c:errBarType val="both"/>
            <c:errValType val="percentage"/>
            <c:noEndCap val="0"/>
            <c:val val="0"/>
          </c:errBars>
          <c:errBars>
            <c:errDir val="y"/>
            <c:errBarType val="both"/>
            <c:errValType val="percentage"/>
            <c:noEndCap val="0"/>
            <c:val val="12"/>
          </c:errBars>
          <c:xVal>
            <c:numRef>
              <c:f>'совмещенные петли'!$AL$3:$AL$43</c:f>
              <c:numCache>
                <c:formatCode>General</c:formatCode>
                <c:ptCount val="41"/>
                <c:pt idx="0">
                  <c:v>0.16</c:v>
                </c:pt>
                <c:pt idx="1">
                  <c:v>0.22</c:v>
                </c:pt>
                <c:pt idx="2">
                  <c:v>0.27999999999999997</c:v>
                </c:pt>
                <c:pt idx="3">
                  <c:v>0.33984999999999999</c:v>
                </c:pt>
                <c:pt idx="4">
                  <c:v>0.39987</c:v>
                </c:pt>
                <c:pt idx="5">
                  <c:v>0.45989000000000002</c:v>
                </c:pt>
                <c:pt idx="6">
                  <c:v>0.51990000000000003</c:v>
                </c:pt>
                <c:pt idx="7">
                  <c:v>0.57991000000000004</c:v>
                </c:pt>
                <c:pt idx="8">
                  <c:v>0.64405000000000001</c:v>
                </c:pt>
                <c:pt idx="9">
                  <c:v>0.69886000000000004</c:v>
                </c:pt>
                <c:pt idx="10">
                  <c:v>0.75895000000000001</c:v>
                </c:pt>
                <c:pt idx="11">
                  <c:v>0.82377</c:v>
                </c:pt>
                <c:pt idx="12">
                  <c:v>0.87858000000000003</c:v>
                </c:pt>
                <c:pt idx="13">
                  <c:v>0.93867</c:v>
                </c:pt>
                <c:pt idx="14">
                  <c:v>1.00349</c:v>
                </c:pt>
                <c:pt idx="15">
                  <c:v>1.0583</c:v>
                </c:pt>
                <c:pt idx="16">
                  <c:v>1.1231200000000001</c:v>
                </c:pt>
                <c:pt idx="17">
                  <c:v>1.1779200000000001</c:v>
                </c:pt>
                <c:pt idx="18">
                  <c:v>1.24515</c:v>
                </c:pt>
                <c:pt idx="19">
                  <c:v>1.29992</c:v>
                </c:pt>
                <c:pt idx="20">
                  <c:v>1.3592599999999999</c:v>
                </c:pt>
                <c:pt idx="21">
                  <c:v>1.4195099999999998</c:v>
                </c:pt>
                <c:pt idx="22">
                  <c:v>1.47885</c:v>
                </c:pt>
                <c:pt idx="23">
                  <c:v>1.5390899999999998</c:v>
                </c:pt>
                <c:pt idx="24">
                  <c:v>1.5984400000000001</c:v>
                </c:pt>
                <c:pt idx="25">
                  <c:v>1.6632500000000001</c:v>
                </c:pt>
                <c:pt idx="26">
                  <c:v>1.9270699999999998</c:v>
                </c:pt>
                <c:pt idx="27">
                  <c:v>2.3305600000000002</c:v>
                </c:pt>
                <c:pt idx="28">
                  <c:v>2.7994300000000001</c:v>
                </c:pt>
                <c:pt idx="29">
                  <c:v>3.3695399999999998</c:v>
                </c:pt>
                <c:pt idx="30">
                  <c:v>4.0593199999999996</c:v>
                </c:pt>
                <c:pt idx="31">
                  <c:v>4.8788499999999999</c:v>
                </c:pt>
                <c:pt idx="32">
                  <c:v>5.8659799999999995</c:v>
                </c:pt>
                <c:pt idx="33">
                  <c:v>7.0723000000000003</c:v>
                </c:pt>
                <c:pt idx="34">
                  <c:v>8.5010099999999991</c:v>
                </c:pt>
                <c:pt idx="35">
                  <c:v>10.23272</c:v>
                </c:pt>
                <c:pt idx="36">
                  <c:v>12.312139999999999</c:v>
                </c:pt>
                <c:pt idx="37">
                  <c:v>14.80293</c:v>
                </c:pt>
                <c:pt idx="38">
                  <c:v>17.80893</c:v>
                </c:pt>
                <c:pt idx="39">
                  <c:v>21.431660000000001</c:v>
                </c:pt>
                <c:pt idx="40">
                  <c:v>25.78464</c:v>
                </c:pt>
              </c:numCache>
            </c:numRef>
          </c:xVal>
          <c:yVal>
            <c:numRef>
              <c:f>'совмещенные петли'!$AN$3:$AN$43</c:f>
              <c:numCache>
                <c:formatCode>0.00E+00</c:formatCode>
                <c:ptCount val="41"/>
                <c:pt idx="0">
                  <c:v>81.133184440399006</c:v>
                </c:pt>
                <c:pt idx="1">
                  <c:v>105.16302243669597</c:v>
                </c:pt>
                <c:pt idx="2">
                  <c:v>116.35902290950055</c:v>
                </c:pt>
                <c:pt idx="3">
                  <c:v>116.1291908180923</c:v>
                </c:pt>
                <c:pt idx="4">
                  <c:v>111.69824242638282</c:v>
                </c:pt>
                <c:pt idx="5">
                  <c:v>106.79890115021595</c:v>
                </c:pt>
                <c:pt idx="6">
                  <c:v>102.36570504860049</c:v>
                </c:pt>
                <c:pt idx="7">
                  <c:v>98.468786107471246</c:v>
                </c:pt>
                <c:pt idx="8">
                  <c:v>94.77513470174415</c:v>
                </c:pt>
                <c:pt idx="9">
                  <c:v>91.970271344308358</c:v>
                </c:pt>
                <c:pt idx="10">
                  <c:v>89.152337899277853</c:v>
                </c:pt>
                <c:pt idx="11">
                  <c:v>86.349702913826505</c:v>
                </c:pt>
                <c:pt idx="12">
                  <c:v>84.122599784876599</c:v>
                </c:pt>
                <c:pt idx="13">
                  <c:v>81.820442512696133</c:v>
                </c:pt>
                <c:pt idx="14">
                  <c:v>79.478865884401372</c:v>
                </c:pt>
                <c:pt idx="15">
                  <c:v>77.607926505283459</c:v>
                </c:pt>
                <c:pt idx="16">
                  <c:v>75.523786128141211</c:v>
                </c:pt>
                <c:pt idx="17">
                  <c:v>73.860513921321314</c:v>
                </c:pt>
                <c:pt idx="18">
                  <c:v>71.946829592607187</c:v>
                </c:pt>
                <c:pt idx="19">
                  <c:v>70.492251717032914</c:v>
                </c:pt>
                <c:pt idx="20">
                  <c:v>69.0182358769042</c:v>
                </c:pt>
                <c:pt idx="21">
                  <c:v>67.615794146493002</c:v>
                </c:pt>
                <c:pt idx="22">
                  <c:v>66.337610499587285</c:v>
                </c:pt>
                <c:pt idx="23">
                  <c:v>65.11872384592003</c:v>
                </c:pt>
                <c:pt idx="24">
                  <c:v>64.009806083551254</c:v>
                </c:pt>
                <c:pt idx="25">
                  <c:v>62.881149993575207</c:v>
                </c:pt>
                <c:pt idx="26">
                  <c:v>59.174933028801085</c:v>
                </c:pt>
                <c:pt idx="27">
                  <c:v>55.541785785973616</c:v>
                </c:pt>
                <c:pt idx="28">
                  <c:v>53.314649278258223</c:v>
                </c:pt>
                <c:pt idx="29">
                  <c:v>52.22698689570236</c:v>
                </c:pt>
                <c:pt idx="30">
                  <c:v>52.066021333911181</c:v>
                </c:pt>
                <c:pt idx="31">
                  <c:v>53.363558569447818</c:v>
                </c:pt>
                <c:pt idx="32">
                  <c:v>55.851354366205605</c:v>
                </c:pt>
                <c:pt idx="33">
                  <c:v>59.784271034123869</c:v>
                </c:pt>
                <c:pt idx="34">
                  <c:v>65.021167118525184</c:v>
                </c:pt>
                <c:pt idx="35">
                  <c:v>71.638192076392897</c:v>
                </c:pt>
                <c:pt idx="36">
                  <c:v>79.826436549271762</c:v>
                </c:pt>
                <c:pt idx="37">
                  <c:v>87.775859371259628</c:v>
                </c:pt>
                <c:pt idx="38">
                  <c:v>95.883423327496544</c:v>
                </c:pt>
                <c:pt idx="39">
                  <c:v>103.34715845132604</c:v>
                </c:pt>
                <c:pt idx="40">
                  <c:v>112.3668245049473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D884-41EB-96B4-D7B75777CAFA}"/>
            </c:ext>
          </c:extLst>
        </c:ser>
        <c:ser>
          <c:idx val="2"/>
          <c:order val="1"/>
          <c:tx>
            <c:strRef>
              <c:f>'совмещенные петли'!$D$1</c:f>
              <c:strCache>
                <c:ptCount val="1"/>
                <c:pt idx="0">
                  <c:v>Модель 2_2</c:v>
                </c:pt>
              </c:strCache>
            </c:strRef>
          </c:tx>
          <c:spPr>
            <a:ln w="9525">
              <a:prstDash val="dash"/>
            </a:ln>
          </c:spPr>
          <c:marker>
            <c:symbol val="none"/>
          </c:marker>
          <c:xVal>
            <c:numRef>
              <c:f>'совмещенные петли'!$D$120:$D$755</c:f>
              <c:numCache>
                <c:formatCode>0.000E+00</c:formatCode>
                <c:ptCount val="636"/>
                <c:pt idx="0">
                  <c:v>0.13999999999999999</c:v>
                </c:pt>
                <c:pt idx="1">
                  <c:v>0.14200000000000002</c:v>
                </c:pt>
                <c:pt idx="2">
                  <c:v>0.14400000000000002</c:v>
                </c:pt>
                <c:pt idx="3">
                  <c:v>0.14599999999999999</c:v>
                </c:pt>
                <c:pt idx="4">
                  <c:v>0.14799999999999999</c:v>
                </c:pt>
                <c:pt idx="5">
                  <c:v>0.15</c:v>
                </c:pt>
                <c:pt idx="6">
                  <c:v>0.152</c:v>
                </c:pt>
                <c:pt idx="7">
                  <c:v>0.154</c:v>
                </c:pt>
                <c:pt idx="8">
                  <c:v>0.156</c:v>
                </c:pt>
                <c:pt idx="9">
                  <c:v>0.158</c:v>
                </c:pt>
                <c:pt idx="10">
                  <c:v>0.16</c:v>
                </c:pt>
                <c:pt idx="11">
                  <c:v>0.16200000000000001</c:v>
                </c:pt>
                <c:pt idx="12">
                  <c:v>0.16400000000000001</c:v>
                </c:pt>
                <c:pt idx="13">
                  <c:v>0.16600000000000001</c:v>
                </c:pt>
                <c:pt idx="14">
                  <c:v>0.16799999999999998</c:v>
                </c:pt>
                <c:pt idx="15">
                  <c:v>0.17</c:v>
                </c:pt>
                <c:pt idx="16">
                  <c:v>0.17200000000000001</c:v>
                </c:pt>
                <c:pt idx="17">
                  <c:v>0.17399999999999999</c:v>
                </c:pt>
                <c:pt idx="18">
                  <c:v>0.17599999999999999</c:v>
                </c:pt>
                <c:pt idx="19">
                  <c:v>0.17799999999999999</c:v>
                </c:pt>
                <c:pt idx="20">
                  <c:v>0.18000000000000002</c:v>
                </c:pt>
                <c:pt idx="21">
                  <c:v>0.182</c:v>
                </c:pt>
                <c:pt idx="22">
                  <c:v>0.184</c:v>
                </c:pt>
                <c:pt idx="23">
                  <c:v>0.186</c:v>
                </c:pt>
                <c:pt idx="24">
                  <c:v>0.188</c:v>
                </c:pt>
                <c:pt idx="25">
                  <c:v>0.19</c:v>
                </c:pt>
                <c:pt idx="26">
                  <c:v>0.192</c:v>
                </c:pt>
                <c:pt idx="27">
                  <c:v>0.19400000000000001</c:v>
                </c:pt>
                <c:pt idx="28">
                  <c:v>0.19600000000000001</c:v>
                </c:pt>
                <c:pt idx="29">
                  <c:v>0.19799999999999998</c:v>
                </c:pt>
                <c:pt idx="30">
                  <c:v>0.2</c:v>
                </c:pt>
                <c:pt idx="31">
                  <c:v>0.20200000000000001</c:v>
                </c:pt>
                <c:pt idx="32">
                  <c:v>0.20399999999999999</c:v>
                </c:pt>
                <c:pt idx="33">
                  <c:v>0.20599999999999999</c:v>
                </c:pt>
                <c:pt idx="34">
                  <c:v>0.20799999999999999</c:v>
                </c:pt>
                <c:pt idx="35">
                  <c:v>0.21000000000000002</c:v>
                </c:pt>
                <c:pt idx="36">
                  <c:v>0.21199999999999999</c:v>
                </c:pt>
                <c:pt idx="37">
                  <c:v>0.214</c:v>
                </c:pt>
                <c:pt idx="38">
                  <c:v>0.216</c:v>
                </c:pt>
                <c:pt idx="39">
                  <c:v>0.21800000000000003</c:v>
                </c:pt>
                <c:pt idx="40">
                  <c:v>0.22</c:v>
                </c:pt>
                <c:pt idx="41">
                  <c:v>0.222</c:v>
                </c:pt>
                <c:pt idx="42">
                  <c:v>0.224</c:v>
                </c:pt>
                <c:pt idx="43">
                  <c:v>0.22599999999999998</c:v>
                </c:pt>
                <c:pt idx="44">
                  <c:v>0.22800000000000001</c:v>
                </c:pt>
                <c:pt idx="45">
                  <c:v>0.23</c:v>
                </c:pt>
                <c:pt idx="46">
                  <c:v>0.23200000000000001</c:v>
                </c:pt>
                <c:pt idx="47">
                  <c:v>0.23399999999999999</c:v>
                </c:pt>
                <c:pt idx="48">
                  <c:v>0.23599999999999999</c:v>
                </c:pt>
                <c:pt idx="49">
                  <c:v>0.23800000000000002</c:v>
                </c:pt>
                <c:pt idx="50">
                  <c:v>0.24000000000000002</c:v>
                </c:pt>
                <c:pt idx="51">
                  <c:v>0.24199999999999999</c:v>
                </c:pt>
                <c:pt idx="52">
                  <c:v>0.24399999999999999</c:v>
                </c:pt>
                <c:pt idx="53">
                  <c:v>0.24600000000000002</c:v>
                </c:pt>
                <c:pt idx="54">
                  <c:v>0.248</c:v>
                </c:pt>
                <c:pt idx="55">
                  <c:v>0.25</c:v>
                </c:pt>
                <c:pt idx="56">
                  <c:v>0.252</c:v>
                </c:pt>
                <c:pt idx="57">
                  <c:v>0.254</c:v>
                </c:pt>
                <c:pt idx="58">
                  <c:v>0.25600000000000001</c:v>
                </c:pt>
                <c:pt idx="59">
                  <c:v>0.25800000000000001</c:v>
                </c:pt>
                <c:pt idx="60">
                  <c:v>0.25999999999999995</c:v>
                </c:pt>
                <c:pt idx="61">
                  <c:v>0.26200000000000001</c:v>
                </c:pt>
                <c:pt idx="62">
                  <c:v>0.26400000000000001</c:v>
                </c:pt>
                <c:pt idx="63">
                  <c:v>0.26600000000000001</c:v>
                </c:pt>
                <c:pt idx="64">
                  <c:v>0.26800000000000002</c:v>
                </c:pt>
                <c:pt idx="65">
                  <c:v>0.27</c:v>
                </c:pt>
                <c:pt idx="66">
                  <c:v>0.27200000000000002</c:v>
                </c:pt>
                <c:pt idx="67">
                  <c:v>0.27399999999999997</c:v>
                </c:pt>
                <c:pt idx="68">
                  <c:v>0.27599999999999997</c:v>
                </c:pt>
                <c:pt idx="69">
                  <c:v>0.27799999999999997</c:v>
                </c:pt>
                <c:pt idx="70">
                  <c:v>0.27999999999999997</c:v>
                </c:pt>
                <c:pt idx="71">
                  <c:v>0.28200000000000003</c:v>
                </c:pt>
                <c:pt idx="72">
                  <c:v>0.28400000000000003</c:v>
                </c:pt>
                <c:pt idx="73">
                  <c:v>0.28600000000000003</c:v>
                </c:pt>
                <c:pt idx="74">
                  <c:v>0.28800000000000003</c:v>
                </c:pt>
                <c:pt idx="75">
                  <c:v>0.28999999999999998</c:v>
                </c:pt>
                <c:pt idx="76">
                  <c:v>0.29199999999999998</c:v>
                </c:pt>
                <c:pt idx="77">
                  <c:v>0.29399999999999998</c:v>
                </c:pt>
                <c:pt idx="78">
                  <c:v>0.29599999999999999</c:v>
                </c:pt>
                <c:pt idx="79">
                  <c:v>0.3</c:v>
                </c:pt>
                <c:pt idx="80">
                  <c:v>0.30399999999999999</c:v>
                </c:pt>
                <c:pt idx="81">
                  <c:v>0.308</c:v>
                </c:pt>
                <c:pt idx="82">
                  <c:v>0.312</c:v>
                </c:pt>
                <c:pt idx="83">
                  <c:v>0.316</c:v>
                </c:pt>
                <c:pt idx="84">
                  <c:v>0.32</c:v>
                </c:pt>
                <c:pt idx="85">
                  <c:v>0.32400000000000001</c:v>
                </c:pt>
                <c:pt idx="86">
                  <c:v>0.32800000000000001</c:v>
                </c:pt>
                <c:pt idx="87">
                  <c:v>0.33200000000000002</c:v>
                </c:pt>
                <c:pt idx="88">
                  <c:v>0.33599999999999997</c:v>
                </c:pt>
                <c:pt idx="89">
                  <c:v>0.34</c:v>
                </c:pt>
                <c:pt idx="90">
                  <c:v>0.34400000000000003</c:v>
                </c:pt>
                <c:pt idx="91">
                  <c:v>0.34799999999999998</c:v>
                </c:pt>
                <c:pt idx="92">
                  <c:v>0.35199999999999998</c:v>
                </c:pt>
                <c:pt idx="93">
                  <c:v>0.35599999999999998</c:v>
                </c:pt>
                <c:pt idx="94">
                  <c:v>0.36000000000000004</c:v>
                </c:pt>
                <c:pt idx="95">
                  <c:v>0.36399999999999999</c:v>
                </c:pt>
                <c:pt idx="96">
                  <c:v>0.36799999999999999</c:v>
                </c:pt>
                <c:pt idx="97">
                  <c:v>0.372</c:v>
                </c:pt>
                <c:pt idx="98">
                  <c:v>0.376</c:v>
                </c:pt>
                <c:pt idx="99">
                  <c:v>0.38</c:v>
                </c:pt>
                <c:pt idx="100">
                  <c:v>0.38400000000000001</c:v>
                </c:pt>
                <c:pt idx="101">
                  <c:v>0.38800000000000001</c:v>
                </c:pt>
                <c:pt idx="102">
                  <c:v>0.39200000000000002</c:v>
                </c:pt>
                <c:pt idx="103">
                  <c:v>0.39599999999999996</c:v>
                </c:pt>
                <c:pt idx="104">
                  <c:v>0.4</c:v>
                </c:pt>
                <c:pt idx="105">
                  <c:v>0.40400000000000003</c:v>
                </c:pt>
                <c:pt idx="106">
                  <c:v>0.40799999999999997</c:v>
                </c:pt>
                <c:pt idx="107">
                  <c:v>0.41199999999999998</c:v>
                </c:pt>
                <c:pt idx="108">
                  <c:v>0.41599999999999998</c:v>
                </c:pt>
                <c:pt idx="109">
                  <c:v>0.42000000000000004</c:v>
                </c:pt>
                <c:pt idx="110">
                  <c:v>0.42399999999999999</c:v>
                </c:pt>
                <c:pt idx="111">
                  <c:v>0.42799999999999999</c:v>
                </c:pt>
                <c:pt idx="112">
                  <c:v>0.432</c:v>
                </c:pt>
                <c:pt idx="113">
                  <c:v>0.43600000000000005</c:v>
                </c:pt>
                <c:pt idx="114">
                  <c:v>0.44</c:v>
                </c:pt>
                <c:pt idx="115">
                  <c:v>0.44400000000000001</c:v>
                </c:pt>
                <c:pt idx="116">
                  <c:v>0.44800000000000001</c:v>
                </c:pt>
                <c:pt idx="117">
                  <c:v>0.45199999999999996</c:v>
                </c:pt>
                <c:pt idx="118">
                  <c:v>0.45600000000000002</c:v>
                </c:pt>
                <c:pt idx="119">
                  <c:v>0.46</c:v>
                </c:pt>
                <c:pt idx="120">
                  <c:v>0.46400000000000002</c:v>
                </c:pt>
                <c:pt idx="121">
                  <c:v>0.46799999999999997</c:v>
                </c:pt>
                <c:pt idx="122">
                  <c:v>0.47199999999999998</c:v>
                </c:pt>
                <c:pt idx="123">
                  <c:v>0.47600000000000003</c:v>
                </c:pt>
                <c:pt idx="124">
                  <c:v>0.48000000000000004</c:v>
                </c:pt>
                <c:pt idx="125">
                  <c:v>0.48399999999999999</c:v>
                </c:pt>
                <c:pt idx="126">
                  <c:v>0.48799999999999999</c:v>
                </c:pt>
                <c:pt idx="127">
                  <c:v>0.49200000000000005</c:v>
                </c:pt>
                <c:pt idx="128">
                  <c:v>0.496</c:v>
                </c:pt>
                <c:pt idx="129">
                  <c:v>0.5</c:v>
                </c:pt>
                <c:pt idx="130">
                  <c:v>0.504</c:v>
                </c:pt>
                <c:pt idx="131">
                  <c:v>0.50800000000000001</c:v>
                </c:pt>
                <c:pt idx="132">
                  <c:v>0.51200000000000001</c:v>
                </c:pt>
                <c:pt idx="133">
                  <c:v>0.51600000000000001</c:v>
                </c:pt>
                <c:pt idx="134">
                  <c:v>0.51999999999999991</c:v>
                </c:pt>
                <c:pt idx="135">
                  <c:v>0.52400000000000002</c:v>
                </c:pt>
                <c:pt idx="136">
                  <c:v>0.52800000000000002</c:v>
                </c:pt>
                <c:pt idx="137">
                  <c:v>0.53200000000000003</c:v>
                </c:pt>
                <c:pt idx="138">
                  <c:v>0.53600000000000003</c:v>
                </c:pt>
                <c:pt idx="139">
                  <c:v>0.54</c:v>
                </c:pt>
                <c:pt idx="140">
                  <c:v>0.54400000000000004</c:v>
                </c:pt>
                <c:pt idx="141">
                  <c:v>0.54799999999999993</c:v>
                </c:pt>
                <c:pt idx="142">
                  <c:v>0.55199999999999994</c:v>
                </c:pt>
                <c:pt idx="143">
                  <c:v>0.55599999999999994</c:v>
                </c:pt>
                <c:pt idx="144">
                  <c:v>0.55999999999999994</c:v>
                </c:pt>
                <c:pt idx="145">
                  <c:v>0.56400000000000006</c:v>
                </c:pt>
                <c:pt idx="146">
                  <c:v>0.56800000000000006</c:v>
                </c:pt>
                <c:pt idx="147">
                  <c:v>0.57200000000000006</c:v>
                </c:pt>
                <c:pt idx="148">
                  <c:v>0.57600000000000007</c:v>
                </c:pt>
                <c:pt idx="149">
                  <c:v>0.57999999999999996</c:v>
                </c:pt>
                <c:pt idx="150">
                  <c:v>0.58399999999999996</c:v>
                </c:pt>
                <c:pt idx="151">
                  <c:v>0.58799999999999997</c:v>
                </c:pt>
                <c:pt idx="152">
                  <c:v>0.59199999999999997</c:v>
                </c:pt>
                <c:pt idx="153">
                  <c:v>0.59599999999999997</c:v>
                </c:pt>
                <c:pt idx="154">
                  <c:v>0.6</c:v>
                </c:pt>
                <c:pt idx="155">
                  <c:v>0.60400000000000009</c:v>
                </c:pt>
                <c:pt idx="156">
                  <c:v>0.60799999999999998</c:v>
                </c:pt>
                <c:pt idx="157">
                  <c:v>0.61199999999999999</c:v>
                </c:pt>
                <c:pt idx="158">
                  <c:v>0.61599999999999999</c:v>
                </c:pt>
                <c:pt idx="159">
                  <c:v>0.62</c:v>
                </c:pt>
                <c:pt idx="160">
                  <c:v>0.624</c:v>
                </c:pt>
                <c:pt idx="161">
                  <c:v>0.628</c:v>
                </c:pt>
                <c:pt idx="162">
                  <c:v>0.63200000000000001</c:v>
                </c:pt>
                <c:pt idx="163">
                  <c:v>0.63600000000000001</c:v>
                </c:pt>
                <c:pt idx="164">
                  <c:v>0.64</c:v>
                </c:pt>
                <c:pt idx="165">
                  <c:v>0.64400000000000002</c:v>
                </c:pt>
                <c:pt idx="166">
                  <c:v>0.64800000000000002</c:v>
                </c:pt>
                <c:pt idx="167">
                  <c:v>0.65200000000000002</c:v>
                </c:pt>
                <c:pt idx="168">
                  <c:v>0.65600000000000003</c:v>
                </c:pt>
                <c:pt idx="169">
                  <c:v>0.66</c:v>
                </c:pt>
                <c:pt idx="170">
                  <c:v>0.66400000000000003</c:v>
                </c:pt>
                <c:pt idx="171">
                  <c:v>0.66799999999999993</c:v>
                </c:pt>
                <c:pt idx="172">
                  <c:v>0.67199999999999993</c:v>
                </c:pt>
                <c:pt idx="173">
                  <c:v>0.67599999999999993</c:v>
                </c:pt>
                <c:pt idx="174">
                  <c:v>0.68</c:v>
                </c:pt>
                <c:pt idx="175">
                  <c:v>0.68400000000000005</c:v>
                </c:pt>
                <c:pt idx="176">
                  <c:v>0.68800000000000006</c:v>
                </c:pt>
                <c:pt idx="177">
                  <c:v>0.69200000000000006</c:v>
                </c:pt>
                <c:pt idx="178">
                  <c:v>0.69599999999999995</c:v>
                </c:pt>
                <c:pt idx="179">
                  <c:v>0.70399999999999996</c:v>
                </c:pt>
                <c:pt idx="180">
                  <c:v>0.71199999999999997</c:v>
                </c:pt>
                <c:pt idx="181">
                  <c:v>0.72000000000000008</c:v>
                </c:pt>
                <c:pt idx="182">
                  <c:v>0.72799999999999998</c:v>
                </c:pt>
                <c:pt idx="183">
                  <c:v>0.73599999999999999</c:v>
                </c:pt>
                <c:pt idx="184">
                  <c:v>0.74399999999999999</c:v>
                </c:pt>
                <c:pt idx="185">
                  <c:v>0.752</c:v>
                </c:pt>
                <c:pt idx="186">
                  <c:v>0.76</c:v>
                </c:pt>
                <c:pt idx="187">
                  <c:v>0.76800000000000002</c:v>
                </c:pt>
                <c:pt idx="188">
                  <c:v>0.77600000000000002</c:v>
                </c:pt>
                <c:pt idx="189">
                  <c:v>0.78400000000000003</c:v>
                </c:pt>
                <c:pt idx="190">
                  <c:v>0.79199999999999993</c:v>
                </c:pt>
                <c:pt idx="191">
                  <c:v>0.8</c:v>
                </c:pt>
                <c:pt idx="192">
                  <c:v>0.80800000000000005</c:v>
                </c:pt>
                <c:pt idx="193">
                  <c:v>0.81599999999999995</c:v>
                </c:pt>
                <c:pt idx="194">
                  <c:v>0.82399999999999995</c:v>
                </c:pt>
                <c:pt idx="195">
                  <c:v>0.83199999999999996</c:v>
                </c:pt>
                <c:pt idx="196">
                  <c:v>0.84000000000000008</c:v>
                </c:pt>
                <c:pt idx="197">
                  <c:v>0.84799999999999998</c:v>
                </c:pt>
                <c:pt idx="198">
                  <c:v>0.85599999999999998</c:v>
                </c:pt>
                <c:pt idx="199">
                  <c:v>0.86399999999999999</c:v>
                </c:pt>
                <c:pt idx="200">
                  <c:v>0.87200000000000011</c:v>
                </c:pt>
                <c:pt idx="201">
                  <c:v>0.88</c:v>
                </c:pt>
                <c:pt idx="202">
                  <c:v>0.88800000000000001</c:v>
                </c:pt>
                <c:pt idx="203">
                  <c:v>0.89600000000000002</c:v>
                </c:pt>
                <c:pt idx="204">
                  <c:v>0.90399999999999991</c:v>
                </c:pt>
                <c:pt idx="205">
                  <c:v>0.91200000000000003</c:v>
                </c:pt>
                <c:pt idx="206">
                  <c:v>0.92</c:v>
                </c:pt>
                <c:pt idx="207">
                  <c:v>0.92800000000000005</c:v>
                </c:pt>
                <c:pt idx="208">
                  <c:v>0.93599999999999994</c:v>
                </c:pt>
                <c:pt idx="209">
                  <c:v>0.94399999999999995</c:v>
                </c:pt>
                <c:pt idx="210">
                  <c:v>0.95200000000000007</c:v>
                </c:pt>
                <c:pt idx="211">
                  <c:v>0.96000000000000008</c:v>
                </c:pt>
                <c:pt idx="212">
                  <c:v>0.96799999999999997</c:v>
                </c:pt>
                <c:pt idx="213">
                  <c:v>0.97599999999999998</c:v>
                </c:pt>
                <c:pt idx="214">
                  <c:v>0.9840000000000001</c:v>
                </c:pt>
                <c:pt idx="215">
                  <c:v>0.99199999999999999</c:v>
                </c:pt>
                <c:pt idx="216">
                  <c:v>1</c:v>
                </c:pt>
                <c:pt idx="217">
                  <c:v>1.008</c:v>
                </c:pt>
                <c:pt idx="218">
                  <c:v>1.016</c:v>
                </c:pt>
                <c:pt idx="219">
                  <c:v>1.024</c:v>
                </c:pt>
                <c:pt idx="220">
                  <c:v>1.032</c:v>
                </c:pt>
                <c:pt idx="221">
                  <c:v>1.0399999999999998</c:v>
                </c:pt>
                <c:pt idx="222">
                  <c:v>1.048</c:v>
                </c:pt>
                <c:pt idx="223">
                  <c:v>1.056</c:v>
                </c:pt>
                <c:pt idx="224">
                  <c:v>1.0640000000000001</c:v>
                </c:pt>
                <c:pt idx="225">
                  <c:v>1.0720000000000001</c:v>
                </c:pt>
                <c:pt idx="226">
                  <c:v>1.08</c:v>
                </c:pt>
                <c:pt idx="227">
                  <c:v>1.0880000000000001</c:v>
                </c:pt>
                <c:pt idx="228">
                  <c:v>1.0959999999999999</c:v>
                </c:pt>
                <c:pt idx="229">
                  <c:v>1.1039999999999999</c:v>
                </c:pt>
                <c:pt idx="230">
                  <c:v>1.1119999999999999</c:v>
                </c:pt>
                <c:pt idx="231">
                  <c:v>1.1199999999999999</c:v>
                </c:pt>
                <c:pt idx="232">
                  <c:v>1.1280000000000001</c:v>
                </c:pt>
                <c:pt idx="233">
                  <c:v>1.1360000000000001</c:v>
                </c:pt>
                <c:pt idx="234">
                  <c:v>1.1440000000000001</c:v>
                </c:pt>
                <c:pt idx="235">
                  <c:v>1.1520000000000001</c:v>
                </c:pt>
                <c:pt idx="236">
                  <c:v>1.1599999999999999</c:v>
                </c:pt>
                <c:pt idx="237">
                  <c:v>1.1679999999999999</c:v>
                </c:pt>
                <c:pt idx="238">
                  <c:v>1.1759999999999999</c:v>
                </c:pt>
                <c:pt idx="239">
                  <c:v>1.1839999999999999</c:v>
                </c:pt>
                <c:pt idx="240">
                  <c:v>1.1919999999999999</c:v>
                </c:pt>
                <c:pt idx="241">
                  <c:v>1.2</c:v>
                </c:pt>
                <c:pt idx="242">
                  <c:v>1.2080000000000002</c:v>
                </c:pt>
                <c:pt idx="243">
                  <c:v>1.216</c:v>
                </c:pt>
                <c:pt idx="244">
                  <c:v>1.224</c:v>
                </c:pt>
                <c:pt idx="245">
                  <c:v>1.232</c:v>
                </c:pt>
                <c:pt idx="246">
                  <c:v>1.24</c:v>
                </c:pt>
                <c:pt idx="247">
                  <c:v>1.248</c:v>
                </c:pt>
                <c:pt idx="248">
                  <c:v>1.256</c:v>
                </c:pt>
                <c:pt idx="249">
                  <c:v>1.264</c:v>
                </c:pt>
                <c:pt idx="250">
                  <c:v>1.272</c:v>
                </c:pt>
                <c:pt idx="251">
                  <c:v>1.28</c:v>
                </c:pt>
                <c:pt idx="252">
                  <c:v>1.288</c:v>
                </c:pt>
                <c:pt idx="253">
                  <c:v>1.296</c:v>
                </c:pt>
                <c:pt idx="254">
                  <c:v>1.304</c:v>
                </c:pt>
                <c:pt idx="255">
                  <c:v>1.3120000000000001</c:v>
                </c:pt>
                <c:pt idx="256">
                  <c:v>1.32</c:v>
                </c:pt>
                <c:pt idx="257">
                  <c:v>1.3280000000000001</c:v>
                </c:pt>
                <c:pt idx="258">
                  <c:v>1.3359999999999999</c:v>
                </c:pt>
                <c:pt idx="259">
                  <c:v>1.3439999999999999</c:v>
                </c:pt>
                <c:pt idx="260">
                  <c:v>1.3519999999999999</c:v>
                </c:pt>
                <c:pt idx="261">
                  <c:v>1.36</c:v>
                </c:pt>
                <c:pt idx="262">
                  <c:v>1.3680000000000001</c:v>
                </c:pt>
                <c:pt idx="263">
                  <c:v>1.3760000000000001</c:v>
                </c:pt>
                <c:pt idx="264">
                  <c:v>1.3840000000000001</c:v>
                </c:pt>
                <c:pt idx="265">
                  <c:v>1.3919999999999999</c:v>
                </c:pt>
                <c:pt idx="266">
                  <c:v>1.4</c:v>
                </c:pt>
                <c:pt idx="267">
                  <c:v>1.4079999999999999</c:v>
                </c:pt>
                <c:pt idx="268">
                  <c:v>1.4159999999999999</c:v>
                </c:pt>
                <c:pt idx="269">
                  <c:v>1.4239999999999999</c:v>
                </c:pt>
                <c:pt idx="270">
                  <c:v>1.4319999999999999</c:v>
                </c:pt>
                <c:pt idx="271">
                  <c:v>1.4400000000000002</c:v>
                </c:pt>
                <c:pt idx="272">
                  <c:v>1.4480000000000002</c:v>
                </c:pt>
                <c:pt idx="273">
                  <c:v>1.456</c:v>
                </c:pt>
                <c:pt idx="274">
                  <c:v>1.464</c:v>
                </c:pt>
                <c:pt idx="275">
                  <c:v>1.472</c:v>
                </c:pt>
                <c:pt idx="276">
                  <c:v>1.48</c:v>
                </c:pt>
                <c:pt idx="277">
                  <c:v>1.488</c:v>
                </c:pt>
                <c:pt idx="278">
                  <c:v>1.496</c:v>
                </c:pt>
                <c:pt idx="279">
                  <c:v>1.512</c:v>
                </c:pt>
                <c:pt idx="280">
                  <c:v>1.528</c:v>
                </c:pt>
                <c:pt idx="281">
                  <c:v>1.544</c:v>
                </c:pt>
                <c:pt idx="282">
                  <c:v>1.56</c:v>
                </c:pt>
                <c:pt idx="283">
                  <c:v>1.5759999999999998</c:v>
                </c:pt>
                <c:pt idx="284">
                  <c:v>1.5920000000000001</c:v>
                </c:pt>
                <c:pt idx="285">
                  <c:v>1.6080000000000001</c:v>
                </c:pt>
                <c:pt idx="286">
                  <c:v>1.6240000000000001</c:v>
                </c:pt>
                <c:pt idx="287">
                  <c:v>1.64</c:v>
                </c:pt>
                <c:pt idx="288">
                  <c:v>1.6559999999999999</c:v>
                </c:pt>
                <c:pt idx="289">
                  <c:v>1.6720000000000002</c:v>
                </c:pt>
                <c:pt idx="290">
                  <c:v>1.6879999999999999</c:v>
                </c:pt>
                <c:pt idx="291">
                  <c:v>1.704</c:v>
                </c:pt>
                <c:pt idx="292">
                  <c:v>1.72</c:v>
                </c:pt>
                <c:pt idx="293">
                  <c:v>1.736</c:v>
                </c:pt>
                <c:pt idx="294">
                  <c:v>1.752</c:v>
                </c:pt>
                <c:pt idx="295">
                  <c:v>1.768</c:v>
                </c:pt>
                <c:pt idx="296">
                  <c:v>1.784</c:v>
                </c:pt>
                <c:pt idx="297">
                  <c:v>1.8</c:v>
                </c:pt>
                <c:pt idx="298">
                  <c:v>1.8159999999999998</c:v>
                </c:pt>
                <c:pt idx="299">
                  <c:v>1.8320000000000001</c:v>
                </c:pt>
                <c:pt idx="300">
                  <c:v>1.8480000000000001</c:v>
                </c:pt>
                <c:pt idx="301">
                  <c:v>1.8639999999999999</c:v>
                </c:pt>
                <c:pt idx="302">
                  <c:v>1.88</c:v>
                </c:pt>
                <c:pt idx="303">
                  <c:v>1.8959999999999999</c:v>
                </c:pt>
                <c:pt idx="304">
                  <c:v>1.9120000000000001</c:v>
                </c:pt>
                <c:pt idx="305">
                  <c:v>1.9279999999999999</c:v>
                </c:pt>
                <c:pt idx="306">
                  <c:v>1.944</c:v>
                </c:pt>
                <c:pt idx="307">
                  <c:v>1.96</c:v>
                </c:pt>
                <c:pt idx="308">
                  <c:v>1.976</c:v>
                </c:pt>
                <c:pt idx="309">
                  <c:v>1.9919999999999998</c:v>
                </c:pt>
                <c:pt idx="310">
                  <c:v>2.008</c:v>
                </c:pt>
                <c:pt idx="311">
                  <c:v>2.024</c:v>
                </c:pt>
                <c:pt idx="312">
                  <c:v>2.04</c:v>
                </c:pt>
                <c:pt idx="313">
                  <c:v>2.056</c:v>
                </c:pt>
                <c:pt idx="314">
                  <c:v>2.0720000000000001</c:v>
                </c:pt>
                <c:pt idx="315">
                  <c:v>2.0880000000000001</c:v>
                </c:pt>
                <c:pt idx="316">
                  <c:v>2.1040000000000001</c:v>
                </c:pt>
                <c:pt idx="317">
                  <c:v>2.12</c:v>
                </c:pt>
                <c:pt idx="318">
                  <c:v>2.1359999999999997</c:v>
                </c:pt>
                <c:pt idx="319">
                  <c:v>2.1519999999999997</c:v>
                </c:pt>
                <c:pt idx="320">
                  <c:v>2.1679999999999997</c:v>
                </c:pt>
                <c:pt idx="321">
                  <c:v>2.1840000000000002</c:v>
                </c:pt>
                <c:pt idx="322">
                  <c:v>2.2000000000000002</c:v>
                </c:pt>
                <c:pt idx="323">
                  <c:v>2.2160000000000002</c:v>
                </c:pt>
                <c:pt idx="324">
                  <c:v>2.2320000000000002</c:v>
                </c:pt>
                <c:pt idx="325">
                  <c:v>2.2480000000000002</c:v>
                </c:pt>
                <c:pt idx="326">
                  <c:v>2.2639999999999998</c:v>
                </c:pt>
                <c:pt idx="327">
                  <c:v>2.2799999999999998</c:v>
                </c:pt>
                <c:pt idx="328">
                  <c:v>2.2959999999999998</c:v>
                </c:pt>
                <c:pt idx="329">
                  <c:v>2.3119999999999998</c:v>
                </c:pt>
                <c:pt idx="330">
                  <c:v>2.3280000000000003</c:v>
                </c:pt>
                <c:pt idx="331">
                  <c:v>2.3440000000000003</c:v>
                </c:pt>
                <c:pt idx="332">
                  <c:v>2.3600000000000003</c:v>
                </c:pt>
                <c:pt idx="333">
                  <c:v>2.3759999999999999</c:v>
                </c:pt>
                <c:pt idx="334">
                  <c:v>2.3919999999999999</c:v>
                </c:pt>
                <c:pt idx="335">
                  <c:v>2.4079999999999999</c:v>
                </c:pt>
                <c:pt idx="336">
                  <c:v>2.4239999999999999</c:v>
                </c:pt>
                <c:pt idx="337">
                  <c:v>2.44</c:v>
                </c:pt>
                <c:pt idx="338">
                  <c:v>2.456</c:v>
                </c:pt>
                <c:pt idx="339">
                  <c:v>2.472</c:v>
                </c:pt>
                <c:pt idx="340">
                  <c:v>2.488</c:v>
                </c:pt>
                <c:pt idx="341">
                  <c:v>2.504</c:v>
                </c:pt>
                <c:pt idx="342">
                  <c:v>2.52</c:v>
                </c:pt>
                <c:pt idx="343">
                  <c:v>2.536</c:v>
                </c:pt>
                <c:pt idx="344">
                  <c:v>2.552</c:v>
                </c:pt>
                <c:pt idx="345">
                  <c:v>2.5680000000000001</c:v>
                </c:pt>
                <c:pt idx="346">
                  <c:v>2.5840000000000001</c:v>
                </c:pt>
                <c:pt idx="347">
                  <c:v>2.6</c:v>
                </c:pt>
                <c:pt idx="348">
                  <c:v>2.6159999999999997</c:v>
                </c:pt>
                <c:pt idx="349">
                  <c:v>2.6319999999999997</c:v>
                </c:pt>
                <c:pt idx="350">
                  <c:v>2.6480000000000001</c:v>
                </c:pt>
                <c:pt idx="351">
                  <c:v>2.6640000000000001</c:v>
                </c:pt>
                <c:pt idx="352">
                  <c:v>2.68</c:v>
                </c:pt>
                <c:pt idx="353">
                  <c:v>2.6960000000000002</c:v>
                </c:pt>
                <c:pt idx="354">
                  <c:v>2.7120000000000002</c:v>
                </c:pt>
                <c:pt idx="355">
                  <c:v>2.7279999999999998</c:v>
                </c:pt>
                <c:pt idx="356">
                  <c:v>2.7439999999999998</c:v>
                </c:pt>
                <c:pt idx="357">
                  <c:v>2.76</c:v>
                </c:pt>
                <c:pt idx="358">
                  <c:v>2.7759999999999998</c:v>
                </c:pt>
                <c:pt idx="359">
                  <c:v>2.7920000000000003</c:v>
                </c:pt>
                <c:pt idx="360">
                  <c:v>2.8080000000000003</c:v>
                </c:pt>
                <c:pt idx="361">
                  <c:v>2.8240000000000003</c:v>
                </c:pt>
                <c:pt idx="362">
                  <c:v>2.84</c:v>
                </c:pt>
                <c:pt idx="363">
                  <c:v>2.8559999999999999</c:v>
                </c:pt>
                <c:pt idx="364">
                  <c:v>2.8719999999999999</c:v>
                </c:pt>
                <c:pt idx="365">
                  <c:v>2.8879999999999999</c:v>
                </c:pt>
                <c:pt idx="366">
                  <c:v>2.9039999999999999</c:v>
                </c:pt>
                <c:pt idx="367">
                  <c:v>2.92</c:v>
                </c:pt>
                <c:pt idx="368">
                  <c:v>2.9359999999999999</c:v>
                </c:pt>
                <c:pt idx="369">
                  <c:v>2.9520000000000004</c:v>
                </c:pt>
                <c:pt idx="370">
                  <c:v>2.968</c:v>
                </c:pt>
                <c:pt idx="371">
                  <c:v>2.984</c:v>
                </c:pt>
                <c:pt idx="372">
                  <c:v>3</c:v>
                </c:pt>
                <c:pt idx="373">
                  <c:v>3.016</c:v>
                </c:pt>
                <c:pt idx="374">
                  <c:v>3.032</c:v>
                </c:pt>
                <c:pt idx="375">
                  <c:v>3.048</c:v>
                </c:pt>
                <c:pt idx="376">
                  <c:v>3.0640000000000001</c:v>
                </c:pt>
                <c:pt idx="377">
                  <c:v>3.0799999999999996</c:v>
                </c:pt>
                <c:pt idx="378">
                  <c:v>3.0959999999999996</c:v>
                </c:pt>
                <c:pt idx="379">
                  <c:v>3.1280000000000001</c:v>
                </c:pt>
                <c:pt idx="380">
                  <c:v>3.16</c:v>
                </c:pt>
                <c:pt idx="381">
                  <c:v>3.1920000000000002</c:v>
                </c:pt>
                <c:pt idx="382">
                  <c:v>3.2239999999999998</c:v>
                </c:pt>
                <c:pt idx="383">
                  <c:v>3.2560000000000002</c:v>
                </c:pt>
                <c:pt idx="384">
                  <c:v>3.2880000000000003</c:v>
                </c:pt>
                <c:pt idx="385">
                  <c:v>3.32</c:v>
                </c:pt>
                <c:pt idx="386">
                  <c:v>3.3519999999999999</c:v>
                </c:pt>
                <c:pt idx="387">
                  <c:v>3.3839999999999999</c:v>
                </c:pt>
                <c:pt idx="388">
                  <c:v>3.4160000000000004</c:v>
                </c:pt>
                <c:pt idx="389">
                  <c:v>3.448</c:v>
                </c:pt>
                <c:pt idx="390">
                  <c:v>3.48</c:v>
                </c:pt>
                <c:pt idx="391">
                  <c:v>3.512</c:v>
                </c:pt>
                <c:pt idx="392">
                  <c:v>3.544</c:v>
                </c:pt>
                <c:pt idx="393">
                  <c:v>3.5760000000000001</c:v>
                </c:pt>
                <c:pt idx="394">
                  <c:v>3.6080000000000001</c:v>
                </c:pt>
                <c:pt idx="395">
                  <c:v>3.64</c:v>
                </c:pt>
                <c:pt idx="396">
                  <c:v>3.6719999999999997</c:v>
                </c:pt>
                <c:pt idx="397">
                  <c:v>3.7039999999999997</c:v>
                </c:pt>
                <c:pt idx="398">
                  <c:v>3.7360000000000002</c:v>
                </c:pt>
                <c:pt idx="399">
                  <c:v>3.7680000000000002</c:v>
                </c:pt>
                <c:pt idx="400">
                  <c:v>3.8</c:v>
                </c:pt>
                <c:pt idx="401">
                  <c:v>3.8319999999999999</c:v>
                </c:pt>
                <c:pt idx="402">
                  <c:v>3.8639999999999999</c:v>
                </c:pt>
                <c:pt idx="403">
                  <c:v>3.8960000000000004</c:v>
                </c:pt>
                <c:pt idx="404">
                  <c:v>3.9279999999999999</c:v>
                </c:pt>
                <c:pt idx="405">
                  <c:v>3.96</c:v>
                </c:pt>
                <c:pt idx="406">
                  <c:v>3.992</c:v>
                </c:pt>
                <c:pt idx="407">
                  <c:v>4.024</c:v>
                </c:pt>
                <c:pt idx="408">
                  <c:v>4.056</c:v>
                </c:pt>
                <c:pt idx="409">
                  <c:v>4.0879999999999992</c:v>
                </c:pt>
                <c:pt idx="410">
                  <c:v>4.12</c:v>
                </c:pt>
                <c:pt idx="411">
                  <c:v>4.1520000000000001</c:v>
                </c:pt>
                <c:pt idx="412">
                  <c:v>4.1840000000000002</c:v>
                </c:pt>
                <c:pt idx="413">
                  <c:v>4.2160000000000002</c:v>
                </c:pt>
                <c:pt idx="414">
                  <c:v>4.2480000000000002</c:v>
                </c:pt>
                <c:pt idx="415">
                  <c:v>4.28</c:v>
                </c:pt>
                <c:pt idx="416">
                  <c:v>4.3120000000000003</c:v>
                </c:pt>
                <c:pt idx="417">
                  <c:v>4.3439999999999994</c:v>
                </c:pt>
                <c:pt idx="418">
                  <c:v>4.3759999999999994</c:v>
                </c:pt>
                <c:pt idx="419">
                  <c:v>4.4079999999999995</c:v>
                </c:pt>
                <c:pt idx="420">
                  <c:v>4.4400000000000004</c:v>
                </c:pt>
                <c:pt idx="421">
                  <c:v>4.4720000000000004</c:v>
                </c:pt>
                <c:pt idx="422">
                  <c:v>4.5040000000000004</c:v>
                </c:pt>
                <c:pt idx="423">
                  <c:v>4.5360000000000005</c:v>
                </c:pt>
                <c:pt idx="424">
                  <c:v>4.5679999999999996</c:v>
                </c:pt>
                <c:pt idx="425">
                  <c:v>4.5999999999999996</c:v>
                </c:pt>
                <c:pt idx="426">
                  <c:v>4.6319999999999997</c:v>
                </c:pt>
                <c:pt idx="427">
                  <c:v>4.6639999999999997</c:v>
                </c:pt>
                <c:pt idx="428">
                  <c:v>4.6959999999999997</c:v>
                </c:pt>
                <c:pt idx="429">
                  <c:v>4.7280000000000006</c:v>
                </c:pt>
                <c:pt idx="430">
                  <c:v>4.7600000000000007</c:v>
                </c:pt>
                <c:pt idx="431">
                  <c:v>4.7919999999999998</c:v>
                </c:pt>
                <c:pt idx="432">
                  <c:v>4.8239999999999998</c:v>
                </c:pt>
                <c:pt idx="433">
                  <c:v>4.8559999999999999</c:v>
                </c:pt>
                <c:pt idx="434">
                  <c:v>4.8879999999999999</c:v>
                </c:pt>
                <c:pt idx="435">
                  <c:v>4.92</c:v>
                </c:pt>
                <c:pt idx="436">
                  <c:v>4.952</c:v>
                </c:pt>
                <c:pt idx="437">
                  <c:v>4.984</c:v>
                </c:pt>
                <c:pt idx="438">
                  <c:v>5.016</c:v>
                </c:pt>
                <c:pt idx="439">
                  <c:v>5.048</c:v>
                </c:pt>
                <c:pt idx="440">
                  <c:v>5.08</c:v>
                </c:pt>
                <c:pt idx="441">
                  <c:v>5.1120000000000001</c:v>
                </c:pt>
                <c:pt idx="442">
                  <c:v>5.1440000000000001</c:v>
                </c:pt>
                <c:pt idx="443">
                  <c:v>5.1760000000000002</c:v>
                </c:pt>
                <c:pt idx="444">
                  <c:v>5.2080000000000002</c:v>
                </c:pt>
                <c:pt idx="445">
                  <c:v>5.24</c:v>
                </c:pt>
                <c:pt idx="446">
                  <c:v>5.2719999999999994</c:v>
                </c:pt>
                <c:pt idx="447">
                  <c:v>5.3039999999999994</c:v>
                </c:pt>
                <c:pt idx="448">
                  <c:v>5.3359999999999994</c:v>
                </c:pt>
                <c:pt idx="449">
                  <c:v>5.3680000000000003</c:v>
                </c:pt>
                <c:pt idx="450">
                  <c:v>5.4</c:v>
                </c:pt>
                <c:pt idx="451">
                  <c:v>5.4320000000000004</c:v>
                </c:pt>
                <c:pt idx="452">
                  <c:v>5.4640000000000004</c:v>
                </c:pt>
                <c:pt idx="453">
                  <c:v>5.4960000000000004</c:v>
                </c:pt>
                <c:pt idx="454">
                  <c:v>5.5279999999999996</c:v>
                </c:pt>
                <c:pt idx="455">
                  <c:v>5.56</c:v>
                </c:pt>
                <c:pt idx="456">
                  <c:v>5.5919999999999996</c:v>
                </c:pt>
                <c:pt idx="457">
                  <c:v>5.6239999999999997</c:v>
                </c:pt>
                <c:pt idx="458">
                  <c:v>5.6559999999999997</c:v>
                </c:pt>
                <c:pt idx="459">
                  <c:v>5.6880000000000006</c:v>
                </c:pt>
                <c:pt idx="460">
                  <c:v>5.7200000000000006</c:v>
                </c:pt>
                <c:pt idx="461">
                  <c:v>5.7519999999999998</c:v>
                </c:pt>
                <c:pt idx="462">
                  <c:v>5.7839999999999998</c:v>
                </c:pt>
                <c:pt idx="463">
                  <c:v>5.8159999999999998</c:v>
                </c:pt>
                <c:pt idx="464">
                  <c:v>5.8479999999999999</c:v>
                </c:pt>
                <c:pt idx="465">
                  <c:v>5.88</c:v>
                </c:pt>
                <c:pt idx="466">
                  <c:v>5.9119999999999999</c:v>
                </c:pt>
                <c:pt idx="467">
                  <c:v>5.944</c:v>
                </c:pt>
                <c:pt idx="468">
                  <c:v>5.976</c:v>
                </c:pt>
                <c:pt idx="469">
                  <c:v>6.008</c:v>
                </c:pt>
                <c:pt idx="470">
                  <c:v>6.04</c:v>
                </c:pt>
                <c:pt idx="471">
                  <c:v>6.0720000000000001</c:v>
                </c:pt>
                <c:pt idx="472">
                  <c:v>6.1040000000000001</c:v>
                </c:pt>
                <c:pt idx="473">
                  <c:v>6.1360000000000001</c:v>
                </c:pt>
                <c:pt idx="474">
                  <c:v>6.1680000000000001</c:v>
                </c:pt>
                <c:pt idx="475">
                  <c:v>6.2</c:v>
                </c:pt>
                <c:pt idx="476">
                  <c:v>6.2319999999999993</c:v>
                </c:pt>
                <c:pt idx="477">
                  <c:v>6.2639999999999993</c:v>
                </c:pt>
                <c:pt idx="478">
                  <c:v>6.2960000000000003</c:v>
                </c:pt>
                <c:pt idx="479">
                  <c:v>6.36</c:v>
                </c:pt>
                <c:pt idx="480">
                  <c:v>6.4240000000000004</c:v>
                </c:pt>
                <c:pt idx="481">
                  <c:v>6.4879999999999995</c:v>
                </c:pt>
                <c:pt idx="482">
                  <c:v>6.5519999999999996</c:v>
                </c:pt>
                <c:pt idx="483">
                  <c:v>6.6160000000000005</c:v>
                </c:pt>
                <c:pt idx="484">
                  <c:v>6.6800000000000006</c:v>
                </c:pt>
                <c:pt idx="485">
                  <c:v>6.7439999999999998</c:v>
                </c:pt>
                <c:pt idx="486">
                  <c:v>6.8079999999999998</c:v>
                </c:pt>
                <c:pt idx="487">
                  <c:v>6.8719999999999999</c:v>
                </c:pt>
                <c:pt idx="488">
                  <c:v>6.9359999999999999</c:v>
                </c:pt>
                <c:pt idx="489">
                  <c:v>7</c:v>
                </c:pt>
                <c:pt idx="490">
                  <c:v>7.0640000000000001</c:v>
                </c:pt>
                <c:pt idx="491">
                  <c:v>7.1280000000000001</c:v>
                </c:pt>
                <c:pt idx="492">
                  <c:v>7.1919999999999993</c:v>
                </c:pt>
                <c:pt idx="493">
                  <c:v>7.2560000000000002</c:v>
                </c:pt>
                <c:pt idx="494">
                  <c:v>7.32</c:v>
                </c:pt>
                <c:pt idx="495">
                  <c:v>7.3840000000000003</c:v>
                </c:pt>
                <c:pt idx="496">
                  <c:v>7.4479999999999995</c:v>
                </c:pt>
                <c:pt idx="497">
                  <c:v>7.5119999999999996</c:v>
                </c:pt>
                <c:pt idx="498">
                  <c:v>7.5760000000000005</c:v>
                </c:pt>
                <c:pt idx="499">
                  <c:v>7.64</c:v>
                </c:pt>
                <c:pt idx="500">
                  <c:v>7.7039999999999997</c:v>
                </c:pt>
                <c:pt idx="501">
                  <c:v>7.7679999999999998</c:v>
                </c:pt>
                <c:pt idx="502">
                  <c:v>7.8320000000000007</c:v>
                </c:pt>
                <c:pt idx="503">
                  <c:v>7.8959999999999999</c:v>
                </c:pt>
                <c:pt idx="504">
                  <c:v>7.96</c:v>
                </c:pt>
                <c:pt idx="505">
                  <c:v>8.0239999999999991</c:v>
                </c:pt>
                <c:pt idx="506">
                  <c:v>8.0879999999999992</c:v>
                </c:pt>
                <c:pt idx="507">
                  <c:v>8.1519999999999992</c:v>
                </c:pt>
                <c:pt idx="508">
                  <c:v>8.2159999999999993</c:v>
                </c:pt>
                <c:pt idx="509">
                  <c:v>8.2799999999999994</c:v>
                </c:pt>
                <c:pt idx="510">
                  <c:v>8.3440000000000012</c:v>
                </c:pt>
                <c:pt idx="511">
                  <c:v>8.4080000000000013</c:v>
                </c:pt>
                <c:pt idx="512">
                  <c:v>8.4719999999999995</c:v>
                </c:pt>
                <c:pt idx="513">
                  <c:v>8.5359999999999996</c:v>
                </c:pt>
                <c:pt idx="514">
                  <c:v>8.6</c:v>
                </c:pt>
                <c:pt idx="515">
                  <c:v>8.6639999999999997</c:v>
                </c:pt>
                <c:pt idx="516">
                  <c:v>8.7279999999999998</c:v>
                </c:pt>
                <c:pt idx="517">
                  <c:v>8.7919999999999998</c:v>
                </c:pt>
                <c:pt idx="518">
                  <c:v>8.8559999999999999</c:v>
                </c:pt>
                <c:pt idx="519">
                  <c:v>8.9200000000000017</c:v>
                </c:pt>
                <c:pt idx="520">
                  <c:v>8.984</c:v>
                </c:pt>
                <c:pt idx="521">
                  <c:v>9.048</c:v>
                </c:pt>
                <c:pt idx="522">
                  <c:v>9.1120000000000001</c:v>
                </c:pt>
                <c:pt idx="523">
                  <c:v>9.1760000000000002</c:v>
                </c:pt>
                <c:pt idx="524">
                  <c:v>9.24</c:v>
                </c:pt>
                <c:pt idx="525">
                  <c:v>9.3040000000000003</c:v>
                </c:pt>
                <c:pt idx="526">
                  <c:v>9.3680000000000003</c:v>
                </c:pt>
                <c:pt idx="527">
                  <c:v>9.4319999999999986</c:v>
                </c:pt>
                <c:pt idx="528">
                  <c:v>9.4959999999999987</c:v>
                </c:pt>
                <c:pt idx="529">
                  <c:v>9.56</c:v>
                </c:pt>
                <c:pt idx="530">
                  <c:v>9.6240000000000006</c:v>
                </c:pt>
                <c:pt idx="531">
                  <c:v>9.6880000000000006</c:v>
                </c:pt>
                <c:pt idx="532">
                  <c:v>9.7520000000000007</c:v>
                </c:pt>
                <c:pt idx="533">
                  <c:v>9.8160000000000007</c:v>
                </c:pt>
                <c:pt idx="534">
                  <c:v>9.879999999999999</c:v>
                </c:pt>
                <c:pt idx="535">
                  <c:v>9.9439999999999991</c:v>
                </c:pt>
                <c:pt idx="536">
                  <c:v>10.007999999999999</c:v>
                </c:pt>
                <c:pt idx="537">
                  <c:v>10.071999999999999</c:v>
                </c:pt>
                <c:pt idx="538">
                  <c:v>10.135999999999999</c:v>
                </c:pt>
                <c:pt idx="539">
                  <c:v>10.200000000000001</c:v>
                </c:pt>
                <c:pt idx="540">
                  <c:v>10.264000000000001</c:v>
                </c:pt>
                <c:pt idx="541">
                  <c:v>10.328000000000001</c:v>
                </c:pt>
                <c:pt idx="542">
                  <c:v>10.391999999999999</c:v>
                </c:pt>
                <c:pt idx="543">
                  <c:v>10.456</c:v>
                </c:pt>
                <c:pt idx="544">
                  <c:v>10.52</c:v>
                </c:pt>
                <c:pt idx="545">
                  <c:v>10.584</c:v>
                </c:pt>
                <c:pt idx="546">
                  <c:v>10.648</c:v>
                </c:pt>
                <c:pt idx="547">
                  <c:v>10.712</c:v>
                </c:pt>
                <c:pt idx="548">
                  <c:v>10.776000000000002</c:v>
                </c:pt>
                <c:pt idx="549">
                  <c:v>10.84</c:v>
                </c:pt>
                <c:pt idx="550">
                  <c:v>10.904</c:v>
                </c:pt>
                <c:pt idx="551">
                  <c:v>10.968</c:v>
                </c:pt>
                <c:pt idx="552">
                  <c:v>11.032</c:v>
                </c:pt>
                <c:pt idx="553">
                  <c:v>11.096</c:v>
                </c:pt>
                <c:pt idx="554">
                  <c:v>11.16</c:v>
                </c:pt>
                <c:pt idx="555">
                  <c:v>11.224</c:v>
                </c:pt>
                <c:pt idx="556">
                  <c:v>11.288</c:v>
                </c:pt>
                <c:pt idx="557">
                  <c:v>11.351999999999999</c:v>
                </c:pt>
                <c:pt idx="558">
                  <c:v>11.416</c:v>
                </c:pt>
                <c:pt idx="559">
                  <c:v>11.48</c:v>
                </c:pt>
                <c:pt idx="560">
                  <c:v>11.544</c:v>
                </c:pt>
                <c:pt idx="561">
                  <c:v>11.608000000000001</c:v>
                </c:pt>
                <c:pt idx="562">
                  <c:v>11.672000000000001</c:v>
                </c:pt>
                <c:pt idx="563">
                  <c:v>11.736000000000001</c:v>
                </c:pt>
                <c:pt idx="564">
                  <c:v>11.799999999999999</c:v>
                </c:pt>
                <c:pt idx="565">
                  <c:v>11.863999999999999</c:v>
                </c:pt>
                <c:pt idx="566">
                  <c:v>11.927999999999999</c:v>
                </c:pt>
                <c:pt idx="567">
                  <c:v>11.991999999999999</c:v>
                </c:pt>
                <c:pt idx="568">
                  <c:v>12.056000000000001</c:v>
                </c:pt>
                <c:pt idx="569">
                  <c:v>12.120000000000001</c:v>
                </c:pt>
                <c:pt idx="570">
                  <c:v>12.184000000000001</c:v>
                </c:pt>
                <c:pt idx="571">
                  <c:v>12.247999999999999</c:v>
                </c:pt>
                <c:pt idx="572">
                  <c:v>12.311999999999999</c:v>
                </c:pt>
                <c:pt idx="573">
                  <c:v>12.375999999999999</c:v>
                </c:pt>
                <c:pt idx="574">
                  <c:v>12.44</c:v>
                </c:pt>
                <c:pt idx="575">
                  <c:v>12.504</c:v>
                </c:pt>
                <c:pt idx="576">
                  <c:v>12.568</c:v>
                </c:pt>
                <c:pt idx="577">
                  <c:v>12.632000000000001</c:v>
                </c:pt>
                <c:pt idx="578">
                  <c:v>12.696000000000002</c:v>
                </c:pt>
                <c:pt idx="579">
                  <c:v>12.824</c:v>
                </c:pt>
                <c:pt idx="580">
                  <c:v>12.952</c:v>
                </c:pt>
                <c:pt idx="581">
                  <c:v>13.08</c:v>
                </c:pt>
                <c:pt idx="582">
                  <c:v>13.207999999999998</c:v>
                </c:pt>
                <c:pt idx="583">
                  <c:v>13.336</c:v>
                </c:pt>
                <c:pt idx="584">
                  <c:v>13.464</c:v>
                </c:pt>
                <c:pt idx="585">
                  <c:v>13.592000000000001</c:v>
                </c:pt>
                <c:pt idx="586">
                  <c:v>13.719999999999999</c:v>
                </c:pt>
                <c:pt idx="587">
                  <c:v>13.847999999999999</c:v>
                </c:pt>
                <c:pt idx="588">
                  <c:v>13.976000000000001</c:v>
                </c:pt>
                <c:pt idx="589">
                  <c:v>14.104000000000001</c:v>
                </c:pt>
                <c:pt idx="590">
                  <c:v>14.231999999999999</c:v>
                </c:pt>
                <c:pt idx="591">
                  <c:v>14.36</c:v>
                </c:pt>
                <c:pt idx="592">
                  <c:v>14.488</c:v>
                </c:pt>
                <c:pt idx="593">
                  <c:v>14.616</c:v>
                </c:pt>
                <c:pt idx="594">
                  <c:v>14.744</c:v>
                </c:pt>
                <c:pt idx="595">
                  <c:v>14.872</c:v>
                </c:pt>
                <c:pt idx="596">
                  <c:v>15</c:v>
                </c:pt>
                <c:pt idx="597">
                  <c:v>15.128</c:v>
                </c:pt>
                <c:pt idx="598">
                  <c:v>15.256</c:v>
                </c:pt>
                <c:pt idx="599">
                  <c:v>15.384</c:v>
                </c:pt>
                <c:pt idx="600">
                  <c:v>15.512</c:v>
                </c:pt>
                <c:pt idx="601">
                  <c:v>15.64</c:v>
                </c:pt>
                <c:pt idx="602">
                  <c:v>15.768000000000001</c:v>
                </c:pt>
                <c:pt idx="603">
                  <c:v>15.896000000000001</c:v>
                </c:pt>
                <c:pt idx="604">
                  <c:v>16.024000000000001</c:v>
                </c:pt>
                <c:pt idx="605">
                  <c:v>16.152000000000001</c:v>
                </c:pt>
                <c:pt idx="606">
                  <c:v>16.279999999999998</c:v>
                </c:pt>
                <c:pt idx="607">
                  <c:v>16.407999999999998</c:v>
                </c:pt>
                <c:pt idx="608">
                  <c:v>16.535999999999998</c:v>
                </c:pt>
                <c:pt idx="609">
                  <c:v>16.664000000000001</c:v>
                </c:pt>
                <c:pt idx="610">
                  <c:v>16.792000000000002</c:v>
                </c:pt>
                <c:pt idx="611">
                  <c:v>16.920000000000002</c:v>
                </c:pt>
                <c:pt idx="612">
                  <c:v>17.048000000000002</c:v>
                </c:pt>
                <c:pt idx="613">
                  <c:v>17.176000000000002</c:v>
                </c:pt>
                <c:pt idx="614">
                  <c:v>17.303999999999998</c:v>
                </c:pt>
                <c:pt idx="615">
                  <c:v>17.431999999999999</c:v>
                </c:pt>
                <c:pt idx="616">
                  <c:v>17.559999999999999</c:v>
                </c:pt>
                <c:pt idx="617">
                  <c:v>17.687999999999999</c:v>
                </c:pt>
                <c:pt idx="618">
                  <c:v>17.815999999999999</c:v>
                </c:pt>
                <c:pt idx="619">
                  <c:v>17.944000000000003</c:v>
                </c:pt>
                <c:pt idx="620">
                  <c:v>18.072000000000003</c:v>
                </c:pt>
                <c:pt idx="621">
                  <c:v>18.2</c:v>
                </c:pt>
                <c:pt idx="622">
                  <c:v>18.327999999999999</c:v>
                </c:pt>
                <c:pt idx="623">
                  <c:v>18.456</c:v>
                </c:pt>
                <c:pt idx="624">
                  <c:v>18.584</c:v>
                </c:pt>
                <c:pt idx="625">
                  <c:v>18.712</c:v>
                </c:pt>
                <c:pt idx="626">
                  <c:v>18.84</c:v>
                </c:pt>
                <c:pt idx="627">
                  <c:v>18.968</c:v>
                </c:pt>
                <c:pt idx="628">
                  <c:v>19.096</c:v>
                </c:pt>
                <c:pt idx="629">
                  <c:v>19.224</c:v>
                </c:pt>
                <c:pt idx="630">
                  <c:v>19.352</c:v>
                </c:pt>
                <c:pt idx="631">
                  <c:v>19.48</c:v>
                </c:pt>
                <c:pt idx="632">
                  <c:v>19.608000000000001</c:v>
                </c:pt>
                <c:pt idx="633">
                  <c:v>19.736000000000001</c:v>
                </c:pt>
                <c:pt idx="634">
                  <c:v>19.864000000000001</c:v>
                </c:pt>
                <c:pt idx="635">
                  <c:v>19.992000000000001</c:v>
                </c:pt>
              </c:numCache>
            </c:numRef>
          </c:xVal>
          <c:yVal>
            <c:numRef>
              <c:f>'совмещенные петли'!$F$120:$F$755</c:f>
              <c:numCache>
                <c:formatCode>0.00E+00</c:formatCode>
                <c:ptCount val="636"/>
                <c:pt idx="0">
                  <c:v>183.01719491632124</c:v>
                </c:pt>
                <c:pt idx="1">
                  <c:v>182.42961284036292</c:v>
                </c:pt>
                <c:pt idx="2">
                  <c:v>181.8402089710209</c:v>
                </c:pt>
                <c:pt idx="3">
                  <c:v>181.24905118411942</c:v>
                </c:pt>
                <c:pt idx="4">
                  <c:v>180.6562255649942</c:v>
                </c:pt>
                <c:pt idx="5">
                  <c:v>180.0618314104664</c:v>
                </c:pt>
                <c:pt idx="6">
                  <c:v>179.46597845884097</c:v>
                </c:pt>
                <c:pt idx="7">
                  <c:v>178.86878895870427</c:v>
                </c:pt>
                <c:pt idx="8">
                  <c:v>178.27039156103075</c:v>
                </c:pt>
                <c:pt idx="9">
                  <c:v>177.67092517160054</c:v>
                </c:pt>
                <c:pt idx="10">
                  <c:v>177.07052880702901</c:v>
                </c:pt>
                <c:pt idx="11">
                  <c:v>176.46934917187062</c:v>
                </c:pt>
                <c:pt idx="12">
                  <c:v>175.86753583190222</c:v>
                </c:pt>
                <c:pt idx="13">
                  <c:v>175.26523837299302</c:v>
                </c:pt>
                <c:pt idx="14">
                  <c:v>174.66260868038262</c:v>
                </c:pt>
                <c:pt idx="15">
                  <c:v>174.05980121492453</c:v>
                </c:pt>
                <c:pt idx="16">
                  <c:v>173.45696673638585</c:v>
                </c:pt>
                <c:pt idx="17">
                  <c:v>172.85425589467161</c:v>
                </c:pt>
                <c:pt idx="18">
                  <c:v>172.25181774497199</c:v>
                </c:pt>
                <c:pt idx="19">
                  <c:v>171.64980183134031</c:v>
                </c:pt>
                <c:pt idx="20">
                  <c:v>171.04834890213559</c:v>
                </c:pt>
                <c:pt idx="21">
                  <c:v>170.44760438682007</c:v>
                </c:pt>
                <c:pt idx="22">
                  <c:v>169.8477061925542</c:v>
                </c:pt>
                <c:pt idx="23">
                  <c:v>169.24878965387973</c:v>
                </c:pt>
                <c:pt idx="24">
                  <c:v>168.65098674020166</c:v>
                </c:pt>
                <c:pt idx="25">
                  <c:v>168.05442478923473</c:v>
                </c:pt>
                <c:pt idx="26">
                  <c:v>167.45922906351774</c:v>
                </c:pt>
                <c:pt idx="27">
                  <c:v>166.86552008598454</c:v>
                </c:pt>
                <c:pt idx="28">
                  <c:v>166.27341021383833</c:v>
                </c:pt>
                <c:pt idx="29">
                  <c:v>165.68301332550544</c:v>
                </c:pt>
                <c:pt idx="30">
                  <c:v>165.09443657129083</c:v>
                </c:pt>
                <c:pt idx="31">
                  <c:v>164.50778247238645</c:v>
                </c:pt>
                <c:pt idx="32">
                  <c:v>163.92315029396593</c:v>
                </c:pt>
                <c:pt idx="33">
                  <c:v>163.34063442545357</c:v>
                </c:pt>
                <c:pt idx="34">
                  <c:v>162.76032180619842</c:v>
                </c:pt>
                <c:pt idx="35">
                  <c:v>162.18230262561949</c:v>
                </c:pt>
                <c:pt idx="36">
                  <c:v>161.60665518729363</c:v>
                </c:pt>
                <c:pt idx="37">
                  <c:v>161.0334585362836</c:v>
                </c:pt>
                <c:pt idx="38">
                  <c:v>160.46278043990711</c:v>
                </c:pt>
                <c:pt idx="39">
                  <c:v>159.89470329072495</c:v>
                </c:pt>
                <c:pt idx="40">
                  <c:v>159.32928265146049</c:v>
                </c:pt>
                <c:pt idx="41">
                  <c:v>158.76658283493234</c:v>
                </c:pt>
                <c:pt idx="42">
                  <c:v>158.20666281524467</c:v>
                </c:pt>
                <c:pt idx="43">
                  <c:v>157.64957793885856</c:v>
                </c:pt>
                <c:pt idx="44">
                  <c:v>157.0953691789415</c:v>
                </c:pt>
                <c:pt idx="45">
                  <c:v>156.54409386681354</c:v>
                </c:pt>
                <c:pt idx="46">
                  <c:v>155.99579392833871</c:v>
                </c:pt>
                <c:pt idx="47">
                  <c:v>155.45051064962888</c:v>
                </c:pt>
                <c:pt idx="48">
                  <c:v>154.90828048096202</c:v>
                </c:pt>
                <c:pt idx="49">
                  <c:v>154.36913892662193</c:v>
                </c:pt>
                <c:pt idx="50">
                  <c:v>153.83311558303711</c:v>
                </c:pt>
                <c:pt idx="51">
                  <c:v>153.30024294272835</c:v>
                </c:pt>
                <c:pt idx="52">
                  <c:v>152.77054574690871</c:v>
                </c:pt>
                <c:pt idx="53">
                  <c:v>152.24404704195268</c:v>
                </c:pt>
                <c:pt idx="54">
                  <c:v>151.72076858188041</c:v>
                </c:pt>
                <c:pt idx="55">
                  <c:v>151.20072902275501</c:v>
                </c:pt>
                <c:pt idx="56">
                  <c:v>150.68394408065359</c:v>
                </c:pt>
                <c:pt idx="57">
                  <c:v>150.17042863405632</c:v>
                </c:pt>
                <c:pt idx="58">
                  <c:v>149.66019395502104</c:v>
                </c:pt>
                <c:pt idx="59">
                  <c:v>149.15325055469376</c:v>
                </c:pt>
                <c:pt idx="60">
                  <c:v>148.64960714790172</c:v>
                </c:pt>
                <c:pt idx="61">
                  <c:v>148.14926735209312</c:v>
                </c:pt>
                <c:pt idx="62">
                  <c:v>147.6522379685853</c:v>
                </c:pt>
                <c:pt idx="63">
                  <c:v>147.15852131840498</c:v>
                </c:pt>
                <c:pt idx="64">
                  <c:v>146.66811774356836</c:v>
                </c:pt>
                <c:pt idx="65">
                  <c:v>146.18102571121906</c:v>
                </c:pt>
                <c:pt idx="66">
                  <c:v>145.69724401684934</c:v>
                </c:pt>
                <c:pt idx="67">
                  <c:v>145.21676965649868</c:v>
                </c:pt>
                <c:pt idx="68">
                  <c:v>144.73959774312229</c:v>
                </c:pt>
                <c:pt idx="69">
                  <c:v>144.26572128080727</c:v>
                </c:pt>
                <c:pt idx="70">
                  <c:v>143.79513351327583</c:v>
                </c:pt>
                <c:pt idx="71">
                  <c:v>143.32782617173709</c:v>
                </c:pt>
                <c:pt idx="72">
                  <c:v>142.86378881760598</c:v>
                </c:pt>
                <c:pt idx="73">
                  <c:v>142.4030105938343</c:v>
                </c:pt>
                <c:pt idx="74">
                  <c:v>141.94548183241787</c:v>
                </c:pt>
                <c:pt idx="75">
                  <c:v>141.49118886240063</c:v>
                </c:pt>
                <c:pt idx="76">
                  <c:v>141.04011958922592</c:v>
                </c:pt>
                <c:pt idx="77">
                  <c:v>140.59225671198504</c:v>
                </c:pt>
                <c:pt idx="78">
                  <c:v>140.14758792130149</c:v>
                </c:pt>
                <c:pt idx="79">
                  <c:v>139.24654306102698</c:v>
                </c:pt>
                <c:pt idx="80">
                  <c:v>138.35958092957881</c:v>
                </c:pt>
                <c:pt idx="81">
                  <c:v>137.48648452194735</c:v>
                </c:pt>
                <c:pt idx="82">
                  <c:v>136.62699144992155</c:v>
                </c:pt>
                <c:pt idx="83">
                  <c:v>135.78084398097877</c:v>
                </c:pt>
                <c:pt idx="84">
                  <c:v>134.94778910034603</c:v>
                </c:pt>
                <c:pt idx="85">
                  <c:v>134.12757354321732</c:v>
                </c:pt>
                <c:pt idx="86">
                  <c:v>133.31994833129554</c:v>
                </c:pt>
                <c:pt idx="87">
                  <c:v>132.52466568806562</c:v>
                </c:pt>
                <c:pt idx="88">
                  <c:v>131.74148324786532</c:v>
                </c:pt>
                <c:pt idx="89">
                  <c:v>130.97015892840059</c:v>
                </c:pt>
                <c:pt idx="90">
                  <c:v>130.21045566500788</c:v>
                </c:pt>
                <c:pt idx="91">
                  <c:v>129.46213947933575</c:v>
                </c:pt>
                <c:pt idx="92">
                  <c:v>128.72497980323038</c:v>
                </c:pt>
                <c:pt idx="93">
                  <c:v>127.99875001654549</c:v>
                </c:pt>
                <c:pt idx="94">
                  <c:v>127.28322618889818</c:v>
                </c:pt>
                <c:pt idx="95">
                  <c:v>126.57818916906267</c:v>
                </c:pt>
                <c:pt idx="96">
                  <c:v>125.88342355931981</c:v>
                </c:pt>
                <c:pt idx="97">
                  <c:v>125.1987180937368</c:v>
                </c:pt>
                <c:pt idx="98">
                  <c:v>124.52386515852473</c:v>
                </c:pt>
                <c:pt idx="99">
                  <c:v>123.85866079328906</c:v>
                </c:pt>
                <c:pt idx="100">
                  <c:v>123.20290613150615</c:v>
                </c:pt>
                <c:pt idx="101">
                  <c:v>122.5564066395286</c:v>
                </c:pt>
                <c:pt idx="102">
                  <c:v>121.91896883393153</c:v>
                </c:pt>
                <c:pt idx="103">
                  <c:v>121.29040745454952</c:v>
                </c:pt>
                <c:pt idx="104">
                  <c:v>120.67053853398919</c:v>
                </c:pt>
                <c:pt idx="105">
                  <c:v>120.05918321458961</c:v>
                </c:pt>
                <c:pt idx="106">
                  <c:v>119.45616699161667</c:v>
                </c:pt>
                <c:pt idx="107">
                  <c:v>118.86131672232746</c:v>
                </c:pt>
                <c:pt idx="108">
                  <c:v>118.27446655310264</c:v>
                </c:pt>
                <c:pt idx="109">
                  <c:v>117.69545247173342</c:v>
                </c:pt>
                <c:pt idx="110">
                  <c:v>117.12411574247243</c:v>
                </c:pt>
                <c:pt idx="111">
                  <c:v>116.56030130490583</c:v>
                </c:pt>
                <c:pt idx="112">
                  <c:v>116.00385530568975</c:v>
                </c:pt>
                <c:pt idx="113">
                  <c:v>115.45463003975469</c:v>
                </c:pt>
                <c:pt idx="114">
                  <c:v>114.91248130398397</c:v>
                </c:pt>
                <c:pt idx="115">
                  <c:v>114.37726738165262</c:v>
                </c:pt>
                <c:pt idx="116">
                  <c:v>113.8488493674818</c:v>
                </c:pt>
                <c:pt idx="117">
                  <c:v>113.32709544575015</c:v>
                </c:pt>
                <c:pt idx="118">
                  <c:v>112.81187436573708</c:v>
                </c:pt>
                <c:pt idx="119">
                  <c:v>112.30305799715897</c:v>
                </c:pt>
                <c:pt idx="120">
                  <c:v>111.80052046969941</c:v>
                </c:pt>
                <c:pt idx="121">
                  <c:v>111.30414190454346</c:v>
                </c:pt>
                <c:pt idx="122">
                  <c:v>110.81380415161209</c:v>
                </c:pt>
                <c:pt idx="123">
                  <c:v>110.32939174448268</c:v>
                </c:pt>
                <c:pt idx="124">
                  <c:v>109.85078998645913</c:v>
                </c:pt>
                <c:pt idx="125">
                  <c:v>109.37789391595069</c:v>
                </c:pt>
                <c:pt idx="126">
                  <c:v>108.91059458904694</c:v>
                </c:pt>
                <c:pt idx="127">
                  <c:v>108.4487879989011</c:v>
                </c:pt>
                <c:pt idx="128">
                  <c:v>107.99237403969248</c:v>
                </c:pt>
                <c:pt idx="129">
                  <c:v>107.54125186574582</c:v>
                </c:pt>
                <c:pt idx="130">
                  <c:v>107.09533013796867</c:v>
                </c:pt>
                <c:pt idx="131">
                  <c:v>106.65450667954623</c:v>
                </c:pt>
                <c:pt idx="132">
                  <c:v>106.21869676872296</c:v>
                </c:pt>
                <c:pt idx="133">
                  <c:v>105.78781056002283</c:v>
                </c:pt>
                <c:pt idx="134">
                  <c:v>105.3617609674147</c:v>
                </c:pt>
                <c:pt idx="135">
                  <c:v>104.94046326271082</c:v>
                </c:pt>
                <c:pt idx="136">
                  <c:v>104.52383540368032</c:v>
                </c:pt>
                <c:pt idx="137">
                  <c:v>104.11179574682794</c:v>
                </c:pt>
                <c:pt idx="138">
                  <c:v>103.70426982156305</c:v>
                </c:pt>
                <c:pt idx="139">
                  <c:v>103.30117778283426</c:v>
                </c:pt>
                <c:pt idx="140">
                  <c:v>102.90244554004244</c:v>
                </c:pt>
                <c:pt idx="141">
                  <c:v>102.50800078596964</c:v>
                </c:pt>
                <c:pt idx="142">
                  <c:v>102.11777614178185</c:v>
                </c:pt>
                <c:pt idx="143">
                  <c:v>101.7316990414876</c:v>
                </c:pt>
                <c:pt idx="144">
                  <c:v>101.34970332309803</c:v>
                </c:pt>
                <c:pt idx="145">
                  <c:v>100.97172376063682</c:v>
                </c:pt>
                <c:pt idx="146">
                  <c:v>100.59769426911757</c:v>
                </c:pt>
                <c:pt idx="147">
                  <c:v>100.22755471634785</c:v>
                </c:pt>
                <c:pt idx="148">
                  <c:v>99.861243694632336</c:v>
                </c:pt>
                <c:pt idx="149">
                  <c:v>99.498701678858978</c:v>
                </c:pt>
                <c:pt idx="150">
                  <c:v>99.13987045807545</c:v>
                </c:pt>
                <c:pt idx="151">
                  <c:v>98.784693292803027</c:v>
                </c:pt>
                <c:pt idx="152">
                  <c:v>98.433115301373846</c:v>
                </c:pt>
                <c:pt idx="153">
                  <c:v>98.085082288750598</c:v>
                </c:pt>
                <c:pt idx="154">
                  <c:v>97.740541459591455</c:v>
                </c:pt>
                <c:pt idx="155">
                  <c:v>97.399440154756803</c:v>
                </c:pt>
                <c:pt idx="156">
                  <c:v>97.061729935453144</c:v>
                </c:pt>
                <c:pt idx="157">
                  <c:v>96.727361043244031</c:v>
                </c:pt>
                <c:pt idx="158">
                  <c:v>96.396282516328782</c:v>
                </c:pt>
                <c:pt idx="159">
                  <c:v>96.068452367556603</c:v>
                </c:pt>
                <c:pt idx="160">
                  <c:v>95.743821745157319</c:v>
                </c:pt>
                <c:pt idx="161">
                  <c:v>95.422345418387806</c:v>
                </c:pt>
                <c:pt idx="162">
                  <c:v>95.103980116333702</c:v>
                </c:pt>
                <c:pt idx="163">
                  <c:v>94.788683544024025</c:v>
                </c:pt>
                <c:pt idx="164">
                  <c:v>94.476410358927865</c:v>
                </c:pt>
                <c:pt idx="165">
                  <c:v>94.167122107012375</c:v>
                </c:pt>
                <c:pt idx="166">
                  <c:v>93.860778976694959</c:v>
                </c:pt>
                <c:pt idx="167">
                  <c:v>93.557339929823115</c:v>
                </c:pt>
                <c:pt idx="168">
                  <c:v>93.256766307811418</c:v>
                </c:pt>
                <c:pt idx="169">
                  <c:v>92.959021208751906</c:v>
                </c:pt>
                <c:pt idx="170">
                  <c:v>92.664066016917573</c:v>
                </c:pt>
                <c:pt idx="171">
                  <c:v>92.371865288318332</c:v>
                </c:pt>
                <c:pt idx="172">
                  <c:v>92.082383350670398</c:v>
                </c:pt>
                <c:pt idx="173">
                  <c:v>91.795584590420034</c:v>
                </c:pt>
                <c:pt idx="174">
                  <c:v>91.511436530482669</c:v>
                </c:pt>
                <c:pt idx="175">
                  <c:v>91.229905510857023</c:v>
                </c:pt>
                <c:pt idx="176">
                  <c:v>90.950957488004136</c:v>
                </c:pt>
                <c:pt idx="177">
                  <c:v>90.674559285673467</c:v>
                </c:pt>
                <c:pt idx="178">
                  <c:v>90.400680059537621</c:v>
                </c:pt>
                <c:pt idx="179">
                  <c:v>89.851660421824363</c:v>
                </c:pt>
                <c:pt idx="180">
                  <c:v>89.312840230721221</c:v>
                </c:pt>
                <c:pt idx="181">
                  <c:v>88.783964532316062</c:v>
                </c:pt>
                <c:pt idx="182">
                  <c:v>88.264779563337882</c:v>
                </c:pt>
                <c:pt idx="183">
                  <c:v>87.755041340970166</c:v>
                </c:pt>
                <c:pt idx="184">
                  <c:v>87.254514961530191</c:v>
                </c:pt>
                <c:pt idx="185">
                  <c:v>86.762975074187949</c:v>
                </c:pt>
                <c:pt idx="186">
                  <c:v>86.280203927123779</c:v>
                </c:pt>
                <c:pt idx="187">
                  <c:v>85.805990996979446</c:v>
                </c:pt>
                <c:pt idx="188">
                  <c:v>85.340133598815953</c:v>
                </c:pt>
                <c:pt idx="189">
                  <c:v>84.882435028126935</c:v>
                </c:pt>
                <c:pt idx="190">
                  <c:v>84.432707829053086</c:v>
                </c:pt>
                <c:pt idx="191">
                  <c:v>83.990767567226357</c:v>
                </c:pt>
                <c:pt idx="192">
                  <c:v>83.556436681243795</c:v>
                </c:pt>
                <c:pt idx="193">
                  <c:v>83.129543680876495</c:v>
                </c:pt>
                <c:pt idx="194">
                  <c:v>82.709922289450802</c:v>
                </c:pt>
                <c:pt idx="195">
                  <c:v>82.297411093774272</c:v>
                </c:pt>
                <c:pt idx="196">
                  <c:v>81.891854086182164</c:v>
                </c:pt>
                <c:pt idx="197">
                  <c:v>81.493099603197223</c:v>
                </c:pt>
                <c:pt idx="198">
                  <c:v>81.101000019499111</c:v>
                </c:pt>
                <c:pt idx="199">
                  <c:v>80.715412090359493</c:v>
                </c:pt>
                <c:pt idx="200">
                  <c:v>80.336197398519957</c:v>
                </c:pt>
                <c:pt idx="201">
                  <c:v>79.96322077116335</c:v>
                </c:pt>
                <c:pt idx="202">
                  <c:v>79.59635093381965</c:v>
                </c:pt>
                <c:pt idx="203">
                  <c:v>79.235460246627426</c:v>
                </c:pt>
                <c:pt idx="204">
                  <c:v>78.880424472520872</c:v>
                </c:pt>
                <c:pt idx="205">
                  <c:v>78.531122593737663</c:v>
                </c:pt>
                <c:pt idx="206">
                  <c:v>78.187437285411676</c:v>
                </c:pt>
                <c:pt idx="207">
                  <c:v>77.849254287824138</c:v>
                </c:pt>
                <c:pt idx="208">
                  <c:v>77.516461189642627</c:v>
                </c:pt>
                <c:pt idx="209">
                  <c:v>77.18894963791638</c:v>
                </c:pt>
                <c:pt idx="210">
                  <c:v>76.866613897597887</c:v>
                </c:pt>
                <c:pt idx="211">
                  <c:v>76.5493500578621</c:v>
                </c:pt>
                <c:pt idx="212">
                  <c:v>76.237057284713046</c:v>
                </c:pt>
                <c:pt idx="213">
                  <c:v>75.929638029311505</c:v>
                </c:pt>
                <c:pt idx="214">
                  <c:v>75.626996248928094</c:v>
                </c:pt>
                <c:pt idx="215">
                  <c:v>75.329038399028747</c:v>
                </c:pt>
                <c:pt idx="216">
                  <c:v>75.035676628590721</c:v>
                </c:pt>
                <c:pt idx="217">
                  <c:v>74.746813292483225</c:v>
                </c:pt>
                <c:pt idx="218">
                  <c:v>74.462367958032587</c:v>
                </c:pt>
                <c:pt idx="219">
                  <c:v>74.182255042284197</c:v>
                </c:pt>
                <c:pt idx="220">
                  <c:v>73.906391033039839</c:v>
                </c:pt>
                <c:pt idx="221">
                  <c:v>73.634694996744074</c:v>
                </c:pt>
                <c:pt idx="222">
                  <c:v>73.367088373321394</c:v>
                </c:pt>
                <c:pt idx="223">
                  <c:v>73.103493489865883</c:v>
                </c:pt>
                <c:pt idx="224">
                  <c:v>72.843834985557038</c:v>
                </c:pt>
                <c:pt idx="225">
                  <c:v>72.588039187233733</c:v>
                </c:pt>
                <c:pt idx="226">
                  <c:v>72.336033860775018</c:v>
                </c:pt>
                <c:pt idx="227">
                  <c:v>72.08774877020258</c:v>
                </c:pt>
                <c:pt idx="228">
                  <c:v>71.843115242183728</c:v>
                </c:pt>
                <c:pt idx="229">
                  <c:v>71.602065332198606</c:v>
                </c:pt>
                <c:pt idx="230">
                  <c:v>71.364533834640099</c:v>
                </c:pt>
                <c:pt idx="231">
                  <c:v>71.130456716506487</c:v>
                </c:pt>
                <c:pt idx="232">
                  <c:v>70.899769749569913</c:v>
                </c:pt>
                <c:pt idx="233">
                  <c:v>70.672412589306887</c:v>
                </c:pt>
                <c:pt idx="234">
                  <c:v>70.448324441091259</c:v>
                </c:pt>
                <c:pt idx="235">
                  <c:v>70.227446968635576</c:v>
                </c:pt>
                <c:pt idx="236">
                  <c:v>70.009721772792219</c:v>
                </c:pt>
                <c:pt idx="237">
                  <c:v>69.795093167341307</c:v>
                </c:pt>
                <c:pt idx="238">
                  <c:v>69.583506448500245</c:v>
                </c:pt>
                <c:pt idx="239">
                  <c:v>69.374906304393861</c:v>
                </c:pt>
                <c:pt idx="240">
                  <c:v>69.169240936831955</c:v>
                </c:pt>
                <c:pt idx="241">
                  <c:v>68.96645818091315</c:v>
                </c:pt>
                <c:pt idx="242">
                  <c:v>68.766507860453771</c:v>
                </c:pt>
                <c:pt idx="243">
                  <c:v>68.569340040016002</c:v>
                </c:pt>
                <c:pt idx="244">
                  <c:v>68.374906854575997</c:v>
                </c:pt>
                <c:pt idx="245">
                  <c:v>68.183160547524253</c:v>
                </c:pt>
                <c:pt idx="246">
                  <c:v>67.994054414049018</c:v>
                </c:pt>
                <c:pt idx="247">
                  <c:v>67.807543359969785</c:v>
                </c:pt>
                <c:pt idx="248">
                  <c:v>67.62358274270359</c:v>
                </c:pt>
                <c:pt idx="249">
                  <c:v>67.442128637265142</c:v>
                </c:pt>
                <c:pt idx="250">
                  <c:v>67.263138956528337</c:v>
                </c:pt>
                <c:pt idx="251">
                  <c:v>67.086571574590607</c:v>
                </c:pt>
                <c:pt idx="252">
                  <c:v>66.912385920936245</c:v>
                </c:pt>
                <c:pt idx="253">
                  <c:v>66.740541090058002</c:v>
                </c:pt>
                <c:pt idx="254">
                  <c:v>66.57099829099397</c:v>
                </c:pt>
                <c:pt idx="255">
                  <c:v>66.403719034144913</c:v>
                </c:pt>
                <c:pt idx="256">
                  <c:v>66.238665820753297</c:v>
                </c:pt>
                <c:pt idx="257">
                  <c:v>66.075802721620207</c:v>
                </c:pt>
                <c:pt idx="258">
                  <c:v>65.915089072391055</c:v>
                </c:pt>
                <c:pt idx="259">
                  <c:v>65.756493930568624</c:v>
                </c:pt>
                <c:pt idx="260">
                  <c:v>65.599981289986573</c:v>
                </c:pt>
                <c:pt idx="261">
                  <c:v>65.445517096723108</c:v>
                </c:pt>
                <c:pt idx="262">
                  <c:v>65.293067994136308</c:v>
                </c:pt>
                <c:pt idx="263">
                  <c:v>65.142600944328109</c:v>
                </c:pt>
                <c:pt idx="264">
                  <c:v>64.994083853861895</c:v>
                </c:pt>
                <c:pt idx="265">
                  <c:v>64.847485782099838</c:v>
                </c:pt>
                <c:pt idx="266">
                  <c:v>64.702775805026434</c:v>
                </c:pt>
                <c:pt idx="267">
                  <c:v>64.559923672648452</c:v>
                </c:pt>
                <c:pt idx="268">
                  <c:v>64.418899629762734</c:v>
                </c:pt>
                <c:pt idx="269">
                  <c:v>64.279674484919397</c:v>
                </c:pt>
                <c:pt idx="270">
                  <c:v>64.142220330479688</c:v>
                </c:pt>
                <c:pt idx="271">
                  <c:v>64.006508913308679</c:v>
                </c:pt>
                <c:pt idx="272">
                  <c:v>63.872512981797669</c:v>
                </c:pt>
                <c:pt idx="273">
                  <c:v>63.740205879448766</c:v>
                </c:pt>
                <c:pt idx="274">
                  <c:v>63.609560581284285</c:v>
                </c:pt>
                <c:pt idx="275">
                  <c:v>63.480551950389369</c:v>
                </c:pt>
                <c:pt idx="276">
                  <c:v>63.353154332967506</c:v>
                </c:pt>
                <c:pt idx="277">
                  <c:v>63.227343343584081</c:v>
                </c:pt>
                <c:pt idx="278">
                  <c:v>63.103094353094775</c:v>
                </c:pt>
                <c:pt idx="279">
                  <c:v>62.853136090883787</c:v>
                </c:pt>
                <c:pt idx="280">
                  <c:v>62.609387062384705</c:v>
                </c:pt>
                <c:pt idx="281">
                  <c:v>62.371640708144902</c:v>
                </c:pt>
                <c:pt idx="282">
                  <c:v>62.13974101971138</c:v>
                </c:pt>
                <c:pt idx="283">
                  <c:v>61.913460507984816</c:v>
                </c:pt>
                <c:pt idx="284">
                  <c:v>61.692699138361178</c:v>
                </c:pt>
                <c:pt idx="285">
                  <c:v>61.477254721471738</c:v>
                </c:pt>
                <c:pt idx="286">
                  <c:v>61.266974962461916</c:v>
                </c:pt>
                <c:pt idx="287">
                  <c:v>61.061706344399703</c:v>
                </c:pt>
                <c:pt idx="288">
                  <c:v>60.861312062761357</c:v>
                </c:pt>
                <c:pt idx="289">
                  <c:v>60.665646341202454</c:v>
                </c:pt>
                <c:pt idx="290">
                  <c:v>60.474573934087374</c:v>
                </c:pt>
                <c:pt idx="291">
                  <c:v>60.287965495525199</c:v>
                </c:pt>
                <c:pt idx="292">
                  <c:v>60.105695978074841</c:v>
                </c:pt>
                <c:pt idx="293">
                  <c:v>59.927645039395593</c:v>
                </c:pt>
                <c:pt idx="294">
                  <c:v>59.753694872343779</c:v>
                </c:pt>
                <c:pt idx="295">
                  <c:v>59.583734461131591</c:v>
                </c:pt>
                <c:pt idx="296">
                  <c:v>59.417654214022669</c:v>
                </c:pt>
                <c:pt idx="297">
                  <c:v>59.255350072466094</c:v>
                </c:pt>
                <c:pt idx="298">
                  <c:v>59.096720082721419</c:v>
                </c:pt>
                <c:pt idx="299">
                  <c:v>58.941666050193298</c:v>
                </c:pt>
                <c:pt idx="300">
                  <c:v>58.790098290482391</c:v>
                </c:pt>
                <c:pt idx="301">
                  <c:v>58.641919729364027</c:v>
                </c:pt>
                <c:pt idx="302">
                  <c:v>58.497044796918544</c:v>
                </c:pt>
                <c:pt idx="303">
                  <c:v>58.355388947738582</c:v>
                </c:pt>
                <c:pt idx="304">
                  <c:v>58.216868842893511</c:v>
                </c:pt>
                <c:pt idx="305">
                  <c:v>58.081406333555108</c:v>
                </c:pt>
                <c:pt idx="306">
                  <c:v>57.948920625200444</c:v>
                </c:pt>
                <c:pt idx="307">
                  <c:v>57.819342913202945</c:v>
                </c:pt>
                <c:pt idx="308">
                  <c:v>57.692598765503178</c:v>
                </c:pt>
                <c:pt idx="309">
                  <c:v>57.568618271413882</c:v>
                </c:pt>
                <c:pt idx="310">
                  <c:v>57.447333318551671</c:v>
                </c:pt>
                <c:pt idx="311">
                  <c:v>57.32867915149145</c:v>
                </c:pt>
                <c:pt idx="312">
                  <c:v>57.212594957129625</c:v>
                </c:pt>
                <c:pt idx="313">
                  <c:v>57.099011797902477</c:v>
                </c:pt>
                <c:pt idx="314">
                  <c:v>56.987876893201332</c:v>
                </c:pt>
                <c:pt idx="315">
                  <c:v>56.879131604226707</c:v>
                </c:pt>
                <c:pt idx="316">
                  <c:v>56.772719529205219</c:v>
                </c:pt>
                <c:pt idx="317">
                  <c:v>56.668586703745696</c:v>
                </c:pt>
                <c:pt idx="318">
                  <c:v>56.566681424446379</c:v>
                </c:pt>
                <c:pt idx="319">
                  <c:v>56.466950834792151</c:v>
                </c:pt>
                <c:pt idx="320">
                  <c:v>56.369346924957249</c:v>
                </c:pt>
                <c:pt idx="321">
                  <c:v>56.273822482214385</c:v>
                </c:pt>
                <c:pt idx="322">
                  <c:v>56.180328733864904</c:v>
                </c:pt>
                <c:pt idx="323">
                  <c:v>56.088824878703775</c:v>
                </c:pt>
                <c:pt idx="324">
                  <c:v>55.999258605665482</c:v>
                </c:pt>
                <c:pt idx="325">
                  <c:v>55.91159657237295</c:v>
                </c:pt>
                <c:pt idx="326">
                  <c:v>55.825794444470134</c:v>
                </c:pt>
                <c:pt idx="327">
                  <c:v>55.741810426197169</c:v>
                </c:pt>
                <c:pt idx="328">
                  <c:v>55.659606595349558</c:v>
                </c:pt>
                <c:pt idx="329">
                  <c:v>55.579144979017521</c:v>
                </c:pt>
                <c:pt idx="330">
                  <c:v>55.500388986991069</c:v>
                </c:pt>
                <c:pt idx="331">
                  <c:v>55.423303354382568</c:v>
                </c:pt>
                <c:pt idx="332">
                  <c:v>55.347851736520887</c:v>
                </c:pt>
                <c:pt idx="333">
                  <c:v>55.27400138032791</c:v>
                </c:pt>
                <c:pt idx="334">
                  <c:v>55.201719036650125</c:v>
                </c:pt>
                <c:pt idx="335">
                  <c:v>55.130973155249009</c:v>
                </c:pt>
                <c:pt idx="336">
                  <c:v>55.06173191429356</c:v>
                </c:pt>
                <c:pt idx="337">
                  <c:v>54.99396531066342</c:v>
                </c:pt>
                <c:pt idx="338">
                  <c:v>54.927644174590903</c:v>
                </c:pt>
                <c:pt idx="339">
                  <c:v>54.862738671427181</c:v>
                </c:pt>
                <c:pt idx="340">
                  <c:v>54.79922238486764</c:v>
                </c:pt>
                <c:pt idx="341">
                  <c:v>54.73706717950725</c:v>
                </c:pt>
                <c:pt idx="342">
                  <c:v>54.676246808977091</c:v>
                </c:pt>
                <c:pt idx="343">
                  <c:v>54.616734738703272</c:v>
                </c:pt>
                <c:pt idx="344">
                  <c:v>54.55850604487577</c:v>
                </c:pt>
                <c:pt idx="345">
                  <c:v>54.501534951359503</c:v>
                </c:pt>
                <c:pt idx="346">
                  <c:v>54.44580110591366</c:v>
                </c:pt>
                <c:pt idx="347">
                  <c:v>54.391280405562114</c:v>
                </c:pt>
                <c:pt idx="348">
                  <c:v>54.337948784796865</c:v>
                </c:pt>
                <c:pt idx="349">
                  <c:v>54.285783329051284</c:v>
                </c:pt>
                <c:pt idx="350">
                  <c:v>54.234763318676173</c:v>
                </c:pt>
                <c:pt idx="351">
                  <c:v>54.184866140516498</c:v>
                </c:pt>
                <c:pt idx="352">
                  <c:v>54.136074318327694</c:v>
                </c:pt>
                <c:pt idx="353">
                  <c:v>54.088376020554342</c:v>
                </c:pt>
                <c:pt idx="354">
                  <c:v>54.041727297546977</c:v>
                </c:pt>
                <c:pt idx="355">
                  <c:v>53.996127671302204</c:v>
                </c:pt>
                <c:pt idx="356">
                  <c:v>53.951554977587804</c:v>
                </c:pt>
                <c:pt idx="357">
                  <c:v>53.907990751391182</c:v>
                </c:pt>
                <c:pt idx="358">
                  <c:v>53.86541703714343</c:v>
                </c:pt>
                <c:pt idx="359">
                  <c:v>53.823816745454536</c:v>
                </c:pt>
                <c:pt idx="360">
                  <c:v>53.783172948085188</c:v>
                </c:pt>
                <c:pt idx="361">
                  <c:v>53.743468772186382</c:v>
                </c:pt>
                <c:pt idx="362">
                  <c:v>53.704688118801606</c:v>
                </c:pt>
                <c:pt idx="363">
                  <c:v>53.666815099236928</c:v>
                </c:pt>
                <c:pt idx="364">
                  <c:v>53.629834401849678</c:v>
                </c:pt>
                <c:pt idx="365">
                  <c:v>53.593731604140828</c:v>
                </c:pt>
                <c:pt idx="366">
                  <c:v>53.558503557699147</c:v>
                </c:pt>
                <c:pt idx="367">
                  <c:v>53.524103271730262</c:v>
                </c:pt>
                <c:pt idx="368">
                  <c:v>53.490543514273476</c:v>
                </c:pt>
                <c:pt idx="369">
                  <c:v>53.457805071019159</c:v>
                </c:pt>
                <c:pt idx="370">
                  <c:v>53.425896244530094</c:v>
                </c:pt>
                <c:pt idx="371">
                  <c:v>53.394745362419748</c:v>
                </c:pt>
                <c:pt idx="372">
                  <c:v>53.364388954018004</c:v>
                </c:pt>
                <c:pt idx="373">
                  <c:v>53.334796318025901</c:v>
                </c:pt>
                <c:pt idx="374">
                  <c:v>53.305962530376519</c:v>
                </c:pt>
                <c:pt idx="375">
                  <c:v>53.277872461480371</c:v>
                </c:pt>
                <c:pt idx="376">
                  <c:v>53.250513561091758</c:v>
                </c:pt>
                <c:pt idx="377">
                  <c:v>53.223876264198545</c:v>
                </c:pt>
                <c:pt idx="378">
                  <c:v>53.197944694844303</c:v>
                </c:pt>
                <c:pt idx="379">
                  <c:v>53.141464554664452</c:v>
                </c:pt>
                <c:pt idx="380">
                  <c:v>53.08789028993634</c:v>
                </c:pt>
                <c:pt idx="381">
                  <c:v>53.03717441459704</c:v>
                </c:pt>
                <c:pt idx="382">
                  <c:v>52.989198166490127</c:v>
                </c:pt>
                <c:pt idx="383">
                  <c:v>52.943882610691155</c:v>
                </c:pt>
                <c:pt idx="384">
                  <c:v>52.901145232970009</c:v>
                </c:pt>
                <c:pt idx="385">
                  <c:v>52.860913537410745</c:v>
                </c:pt>
                <c:pt idx="386">
                  <c:v>52.823123391243506</c:v>
                </c:pt>
                <c:pt idx="387">
                  <c:v>52.787730190045885</c:v>
                </c:pt>
                <c:pt idx="388">
                  <c:v>52.754536687553895</c:v>
                </c:pt>
                <c:pt idx="389">
                  <c:v>52.723606042892598</c:v>
                </c:pt>
                <c:pt idx="390">
                  <c:v>52.694851244552474</c:v>
                </c:pt>
                <c:pt idx="391">
                  <c:v>52.668161947359117</c:v>
                </c:pt>
                <c:pt idx="392">
                  <c:v>52.643519013174554</c:v>
                </c:pt>
                <c:pt idx="393">
                  <c:v>52.620865720970315</c:v>
                </c:pt>
                <c:pt idx="394">
                  <c:v>52.600187406843602</c:v>
                </c:pt>
                <c:pt idx="395">
                  <c:v>52.581314630764226</c:v>
                </c:pt>
                <c:pt idx="396">
                  <c:v>52.564254321743178</c:v>
                </c:pt>
                <c:pt idx="397">
                  <c:v>52.549027308014978</c:v>
                </c:pt>
                <c:pt idx="398">
                  <c:v>52.535522627056366</c:v>
                </c:pt>
                <c:pt idx="399">
                  <c:v>52.52372075487515</c:v>
                </c:pt>
                <c:pt idx="400">
                  <c:v>52.513531628502584</c:v>
                </c:pt>
                <c:pt idx="401">
                  <c:v>52.50493749314996</c:v>
                </c:pt>
                <c:pt idx="402">
                  <c:v>52.497946290686556</c:v>
                </c:pt>
                <c:pt idx="403">
                  <c:v>52.492428914443686</c:v>
                </c:pt>
                <c:pt idx="404">
                  <c:v>52.488375153412854</c:v>
                </c:pt>
                <c:pt idx="405">
                  <c:v>52.485773798665619</c:v>
                </c:pt>
                <c:pt idx="406">
                  <c:v>52.484593197520311</c:v>
                </c:pt>
                <c:pt idx="407">
                  <c:v>52.484846498730093</c:v>
                </c:pt>
                <c:pt idx="408">
                  <c:v>52.486326773777549</c:v>
                </c:pt>
                <c:pt idx="409">
                  <c:v>52.489200377922849</c:v>
                </c:pt>
                <c:pt idx="410">
                  <c:v>52.493288016687075</c:v>
                </c:pt>
                <c:pt idx="411">
                  <c:v>52.498613348552233</c:v>
                </c:pt>
                <c:pt idx="412">
                  <c:v>52.505169845774809</c:v>
                </c:pt>
                <c:pt idx="413">
                  <c:v>52.512915171879605</c:v>
                </c:pt>
                <c:pt idx="414">
                  <c:v>52.521821245443668</c:v>
                </c:pt>
                <c:pt idx="415">
                  <c:v>52.531908251971366</c:v>
                </c:pt>
                <c:pt idx="416">
                  <c:v>52.543025281317412</c:v>
                </c:pt>
                <c:pt idx="417">
                  <c:v>52.555258134623735</c:v>
                </c:pt>
                <c:pt idx="418">
                  <c:v>52.568528813153513</c:v>
                </c:pt>
                <c:pt idx="419">
                  <c:v>52.582839749628768</c:v>
                </c:pt>
                <c:pt idx="420">
                  <c:v>52.598162441136232</c:v>
                </c:pt>
                <c:pt idx="421">
                  <c:v>52.614465002472507</c:v>
                </c:pt>
                <c:pt idx="422">
                  <c:v>52.631739000022478</c:v>
                </c:pt>
                <c:pt idx="423">
                  <c:v>52.649986040942636</c:v>
                </c:pt>
                <c:pt idx="424">
                  <c:v>52.66915209682201</c:v>
                </c:pt>
                <c:pt idx="425">
                  <c:v>52.68917044692526</c:v>
                </c:pt>
                <c:pt idx="426">
                  <c:v>52.710101054393434</c:v>
                </c:pt>
                <c:pt idx="427">
                  <c:v>52.731883303582002</c:v>
                </c:pt>
                <c:pt idx="428">
                  <c:v>52.754522680577544</c:v>
                </c:pt>
                <c:pt idx="429">
                  <c:v>52.778000469731573</c:v>
                </c:pt>
                <c:pt idx="430">
                  <c:v>52.802323026199566</c:v>
                </c:pt>
                <c:pt idx="431">
                  <c:v>52.827362295184635</c:v>
                </c:pt>
                <c:pt idx="432">
                  <c:v>52.853235459167863</c:v>
                </c:pt>
                <c:pt idx="433">
                  <c:v>52.87983171681492</c:v>
                </c:pt>
                <c:pt idx="434">
                  <c:v>52.907182576470845</c:v>
                </c:pt>
                <c:pt idx="435">
                  <c:v>52.935276755804914</c:v>
                </c:pt>
                <c:pt idx="436">
                  <c:v>52.964085660588452</c:v>
                </c:pt>
                <c:pt idx="437">
                  <c:v>52.993669904480541</c:v>
                </c:pt>
                <c:pt idx="438">
                  <c:v>53.023844845505913</c:v>
                </c:pt>
                <c:pt idx="439">
                  <c:v>53.054698616296513</c:v>
                </c:pt>
                <c:pt idx="440">
                  <c:v>53.086224580673694</c:v>
                </c:pt>
                <c:pt idx="441">
                  <c:v>53.118429912022457</c:v>
                </c:pt>
                <c:pt idx="442">
                  <c:v>53.151225538051719</c:v>
                </c:pt>
                <c:pt idx="443">
                  <c:v>53.184657924740108</c:v>
                </c:pt>
                <c:pt idx="444">
                  <c:v>53.218730848598987</c:v>
                </c:pt>
                <c:pt idx="445">
                  <c:v>53.253366911037318</c:v>
                </c:pt>
                <c:pt idx="446">
                  <c:v>53.288644976883141</c:v>
                </c:pt>
                <c:pt idx="447">
                  <c:v>53.324420850692569</c:v>
                </c:pt>
                <c:pt idx="448">
                  <c:v>53.360794582226148</c:v>
                </c:pt>
                <c:pt idx="449">
                  <c:v>53.397766255203393</c:v>
                </c:pt>
                <c:pt idx="450">
                  <c:v>53.435220674926448</c:v>
                </c:pt>
                <c:pt idx="451">
                  <c:v>53.473229237160972</c:v>
                </c:pt>
                <c:pt idx="452">
                  <c:v>53.511834572867393</c:v>
                </c:pt>
                <c:pt idx="453">
                  <c:v>53.550844368824315</c:v>
                </c:pt>
                <c:pt idx="454">
                  <c:v>53.590392284883841</c:v>
                </c:pt>
                <c:pt idx="455">
                  <c:v>53.63049499705663</c:v>
                </c:pt>
                <c:pt idx="456">
                  <c:v>53.671101580320197</c:v>
                </c:pt>
                <c:pt idx="457">
                  <c:v>53.712105582097536</c:v>
                </c:pt>
                <c:pt idx="458">
                  <c:v>53.753587897506911</c:v>
                </c:pt>
                <c:pt idx="459">
                  <c:v>53.795515014418967</c:v>
                </c:pt>
                <c:pt idx="460">
                  <c:v>53.837967014221647</c:v>
                </c:pt>
                <c:pt idx="461">
                  <c:v>53.880793727108916</c:v>
                </c:pt>
                <c:pt idx="462">
                  <c:v>53.92406950050033</c:v>
                </c:pt>
                <c:pt idx="463">
                  <c:v>53.967806470384865</c:v>
                </c:pt>
                <c:pt idx="464">
                  <c:v>54.012055598078327</c:v>
                </c:pt>
                <c:pt idx="465">
                  <c:v>54.056559529091608</c:v>
                </c:pt>
                <c:pt idx="466">
                  <c:v>54.101467988704833</c:v>
                </c:pt>
                <c:pt idx="467">
                  <c:v>54.146966276555148</c:v>
                </c:pt>
                <c:pt idx="468">
                  <c:v>54.192639758888483</c:v>
                </c:pt>
                <c:pt idx="469">
                  <c:v>54.238725972939569</c:v>
                </c:pt>
                <c:pt idx="470">
                  <c:v>54.285283312790476</c:v>
                </c:pt>
                <c:pt idx="471">
                  <c:v>54.332197807478174</c:v>
                </c:pt>
                <c:pt idx="472">
                  <c:v>54.379427349191189</c:v>
                </c:pt>
                <c:pt idx="473">
                  <c:v>54.42704136334175</c:v>
                </c:pt>
                <c:pt idx="474">
                  <c:v>54.475055928040781</c:v>
                </c:pt>
                <c:pt idx="475">
                  <c:v>54.523329695197695</c:v>
                </c:pt>
                <c:pt idx="476">
                  <c:v>54.572047903563544</c:v>
                </c:pt>
                <c:pt idx="477">
                  <c:v>54.621056420893161</c:v>
                </c:pt>
                <c:pt idx="478">
                  <c:v>54.670385851769289</c:v>
                </c:pt>
                <c:pt idx="479">
                  <c:v>54.76110268672722</c:v>
                </c:pt>
                <c:pt idx="480">
                  <c:v>54.853350535950561</c:v>
                </c:pt>
                <c:pt idx="481">
                  <c:v>54.947043366648785</c:v>
                </c:pt>
                <c:pt idx="482">
                  <c:v>55.042182103742988</c:v>
                </c:pt>
                <c:pt idx="483">
                  <c:v>55.13869451066688</c:v>
                </c:pt>
                <c:pt idx="484">
                  <c:v>55.236453355974035</c:v>
                </c:pt>
                <c:pt idx="485">
                  <c:v>55.335600439014357</c:v>
                </c:pt>
                <c:pt idx="486">
                  <c:v>55.435984499903647</c:v>
                </c:pt>
                <c:pt idx="487">
                  <c:v>55.537529151016869</c:v>
                </c:pt>
                <c:pt idx="488">
                  <c:v>55.640201753355932</c:v>
                </c:pt>
                <c:pt idx="489">
                  <c:v>55.74409046531315</c:v>
                </c:pt>
                <c:pt idx="490">
                  <c:v>55.849095044913284</c:v>
                </c:pt>
                <c:pt idx="491">
                  <c:v>55.955114779128813</c:v>
                </c:pt>
                <c:pt idx="492">
                  <c:v>56.06222511623163</c:v>
                </c:pt>
                <c:pt idx="493">
                  <c:v>56.170255295186863</c:v>
                </c:pt>
                <c:pt idx="494">
                  <c:v>56.279312935615167</c:v>
                </c:pt>
                <c:pt idx="495">
                  <c:v>56.389297495253103</c:v>
                </c:pt>
                <c:pt idx="496">
                  <c:v>56.500204778673286</c:v>
                </c:pt>
                <c:pt idx="497">
                  <c:v>56.612014625073499</c:v>
                </c:pt>
                <c:pt idx="498">
                  <c:v>56.724632208036546</c:v>
                </c:pt>
                <c:pt idx="499">
                  <c:v>56.83816271437346</c:v>
                </c:pt>
                <c:pt idx="500">
                  <c:v>56.952458284347621</c:v>
                </c:pt>
                <c:pt idx="501">
                  <c:v>57.067574442420181</c:v>
                </c:pt>
                <c:pt idx="502">
                  <c:v>57.183483118224053</c:v>
                </c:pt>
                <c:pt idx="503">
                  <c:v>57.300064182032429</c:v>
                </c:pt>
                <c:pt idx="504">
                  <c:v>57.417440007168629</c:v>
                </c:pt>
                <c:pt idx="505">
                  <c:v>57.535526549027516</c:v>
                </c:pt>
                <c:pt idx="506">
                  <c:v>57.654277197593032</c:v>
                </c:pt>
                <c:pt idx="507">
                  <c:v>57.773691914676114</c:v>
                </c:pt>
                <c:pt idx="508">
                  <c:v>57.893779371114242</c:v>
                </c:pt>
                <c:pt idx="509">
                  <c:v>58.014455672102663</c:v>
                </c:pt>
                <c:pt idx="510">
                  <c:v>58.135829474833983</c:v>
                </c:pt>
                <c:pt idx="511">
                  <c:v>58.257738872022742</c:v>
                </c:pt>
                <c:pt idx="512">
                  <c:v>58.38030987869405</c:v>
                </c:pt>
                <c:pt idx="513">
                  <c:v>58.503371086796989</c:v>
                </c:pt>
                <c:pt idx="514">
                  <c:v>58.627057012320428</c:v>
                </c:pt>
                <c:pt idx="515">
                  <c:v>58.751306971483864</c:v>
                </c:pt>
                <c:pt idx="516">
                  <c:v>58.876022641772728</c:v>
                </c:pt>
                <c:pt idx="517">
                  <c:v>59.001259911020618</c:v>
                </c:pt>
                <c:pt idx="518">
                  <c:v>59.127028649543227</c:v>
                </c:pt>
                <c:pt idx="519">
                  <c:v>59.253289783323872</c:v>
                </c:pt>
                <c:pt idx="520">
                  <c:v>59.380026367607549</c:v>
                </c:pt>
                <c:pt idx="521">
                  <c:v>59.507256765779431</c:v>
                </c:pt>
                <c:pt idx="522">
                  <c:v>59.634867157459468</c:v>
                </c:pt>
                <c:pt idx="523">
                  <c:v>59.762966642247576</c:v>
                </c:pt>
                <c:pt idx="524">
                  <c:v>59.891540324326627</c:v>
                </c:pt>
                <c:pt idx="525">
                  <c:v>60.020516727409117</c:v>
                </c:pt>
                <c:pt idx="526">
                  <c:v>60.149910761786799</c:v>
                </c:pt>
                <c:pt idx="527">
                  <c:v>60.279761816894805</c:v>
                </c:pt>
                <c:pt idx="528">
                  <c:v>60.409943178387508</c:v>
                </c:pt>
                <c:pt idx="529">
                  <c:v>60.540542622192056</c:v>
                </c:pt>
                <c:pt idx="530">
                  <c:v>60.671472330589445</c:v>
                </c:pt>
                <c:pt idx="531">
                  <c:v>60.80278829559586</c:v>
                </c:pt>
                <c:pt idx="532">
                  <c:v>60.934516934081579</c:v>
                </c:pt>
                <c:pt idx="533">
                  <c:v>61.066561103213026</c:v>
                </c:pt>
                <c:pt idx="534">
                  <c:v>61.198991870626614</c:v>
                </c:pt>
                <c:pt idx="535">
                  <c:v>61.331799010973064</c:v>
                </c:pt>
                <c:pt idx="536">
                  <c:v>61.464890048096528</c:v>
                </c:pt>
                <c:pt idx="537">
                  <c:v>61.598286898203263</c:v>
                </c:pt>
                <c:pt idx="538">
                  <c:v>61.732015826811541</c:v>
                </c:pt>
                <c:pt idx="539">
                  <c:v>61.866079848698085</c:v>
                </c:pt>
                <c:pt idx="540">
                  <c:v>62.000469635654177</c:v>
                </c:pt>
                <c:pt idx="541">
                  <c:v>62.135116211627611</c:v>
                </c:pt>
                <c:pt idx="542">
                  <c:v>62.270095267231795</c:v>
                </c:pt>
                <c:pt idx="543">
                  <c:v>62.405388430176203</c:v>
                </c:pt>
                <c:pt idx="544">
                  <c:v>62.540921804834149</c:v>
                </c:pt>
                <c:pt idx="545">
                  <c:v>62.676808867472197</c:v>
                </c:pt>
                <c:pt idx="546">
                  <c:v>62.812849889212195</c:v>
                </c:pt>
                <c:pt idx="547">
                  <c:v>62.949256871023714</c:v>
                </c:pt>
                <c:pt idx="548">
                  <c:v>63.085919810251426</c:v>
                </c:pt>
                <c:pt idx="549">
                  <c:v>63.222834668887835</c:v>
                </c:pt>
                <c:pt idx="550">
                  <c:v>63.359999398946016</c:v>
                </c:pt>
                <c:pt idx="551">
                  <c:v>63.497355805477881</c:v>
                </c:pt>
                <c:pt idx="552">
                  <c:v>63.635079003710736</c:v>
                </c:pt>
                <c:pt idx="553">
                  <c:v>63.772991061038226</c:v>
                </c:pt>
                <c:pt idx="554">
                  <c:v>63.911168321648866</c:v>
                </c:pt>
                <c:pt idx="555">
                  <c:v>64.049578627111813</c:v>
                </c:pt>
                <c:pt idx="556">
                  <c:v>64.188262065180993</c:v>
                </c:pt>
                <c:pt idx="557">
                  <c:v>64.327058805201432</c:v>
                </c:pt>
                <c:pt idx="558">
                  <c:v>64.466011120565312</c:v>
                </c:pt>
                <c:pt idx="559">
                  <c:v>64.605470675918241</c:v>
                </c:pt>
                <c:pt idx="560">
                  <c:v>64.745092170528437</c:v>
                </c:pt>
                <c:pt idx="561">
                  <c:v>64.884800810636335</c:v>
                </c:pt>
                <c:pt idx="562">
                  <c:v>65.024681745440475</c:v>
                </c:pt>
                <c:pt idx="563">
                  <c:v>65.164930229247346</c:v>
                </c:pt>
                <c:pt idx="564">
                  <c:v>65.305396272964217</c:v>
                </c:pt>
                <c:pt idx="565">
                  <c:v>65.446010080567163</c:v>
                </c:pt>
                <c:pt idx="566">
                  <c:v>65.586840505676207</c:v>
                </c:pt>
                <c:pt idx="567">
                  <c:v>65.727823012928269</c:v>
                </c:pt>
                <c:pt idx="568">
                  <c:v>65.869058915864642</c:v>
                </c:pt>
                <c:pt idx="569">
                  <c:v>66.010537678381823</c:v>
                </c:pt>
                <c:pt idx="570">
                  <c:v>66.152219467485722</c:v>
                </c:pt>
                <c:pt idx="571">
                  <c:v>66.294048588292398</c:v>
                </c:pt>
                <c:pt idx="572">
                  <c:v>66.436036168299964</c:v>
                </c:pt>
                <c:pt idx="573">
                  <c:v>66.578267186734934</c:v>
                </c:pt>
                <c:pt idx="574">
                  <c:v>66.720660124464644</c:v>
                </c:pt>
                <c:pt idx="575">
                  <c:v>66.863172224455425</c:v>
                </c:pt>
                <c:pt idx="576">
                  <c:v>67.006007509147082</c:v>
                </c:pt>
                <c:pt idx="577">
                  <c:v>67.1489708991746</c:v>
                </c:pt>
                <c:pt idx="578">
                  <c:v>67.292100044026952</c:v>
                </c:pt>
                <c:pt idx="579">
                  <c:v>67.56518871716905</c:v>
                </c:pt>
                <c:pt idx="580">
                  <c:v>67.83933556627818</c:v>
                </c:pt>
                <c:pt idx="581">
                  <c:v>68.114666007253831</c:v>
                </c:pt>
                <c:pt idx="582">
                  <c:v>68.390926518656784</c:v>
                </c:pt>
                <c:pt idx="583">
                  <c:v>68.668245489125027</c:v>
                </c:pt>
                <c:pt idx="584">
                  <c:v>68.946492309113609</c:v>
                </c:pt>
                <c:pt idx="585">
                  <c:v>69.225767045464082</c:v>
                </c:pt>
                <c:pt idx="586">
                  <c:v>69.506008937099139</c:v>
                </c:pt>
                <c:pt idx="587">
                  <c:v>69.787149926375264</c:v>
                </c:pt>
                <c:pt idx="588">
                  <c:v>70.069261827484809</c:v>
                </c:pt>
                <c:pt idx="589">
                  <c:v>70.352393478809518</c:v>
                </c:pt>
                <c:pt idx="590">
                  <c:v>70.636356379016277</c:v>
                </c:pt>
                <c:pt idx="591">
                  <c:v>70.921206505954927</c:v>
                </c:pt>
                <c:pt idx="592">
                  <c:v>71.206957997781544</c:v>
                </c:pt>
                <c:pt idx="593">
                  <c:v>71.493634998449281</c:v>
                </c:pt>
                <c:pt idx="594">
                  <c:v>71.781138347208227</c:v>
                </c:pt>
                <c:pt idx="595">
                  <c:v>72.069624666741049</c:v>
                </c:pt>
                <c:pt idx="596">
                  <c:v>72.358994153429947</c:v>
                </c:pt>
                <c:pt idx="597">
                  <c:v>72.649285030906853</c:v>
                </c:pt>
                <c:pt idx="598">
                  <c:v>72.940404954045562</c:v>
                </c:pt>
                <c:pt idx="599">
                  <c:v>73.232352973098955</c:v>
                </c:pt>
                <c:pt idx="600">
                  <c:v>73.525212929106232</c:v>
                </c:pt>
                <c:pt idx="601">
                  <c:v>73.818944878920405</c:v>
                </c:pt>
                <c:pt idx="602">
                  <c:v>74.113542495422465</c:v>
                </c:pt>
                <c:pt idx="603">
                  <c:v>74.409037527304676</c:v>
                </c:pt>
                <c:pt idx="604">
                  <c:v>74.705464547170294</c:v>
                </c:pt>
                <c:pt idx="605">
                  <c:v>75.002677601345226</c:v>
                </c:pt>
                <c:pt idx="606">
                  <c:v>75.300956354399702</c:v>
                </c:pt>
                <c:pt idx="607">
                  <c:v>75.599932344523225</c:v>
                </c:pt>
                <c:pt idx="608">
                  <c:v>75.899836720585768</c:v>
                </c:pt>
                <c:pt idx="609">
                  <c:v>76.200602234782806</c:v>
                </c:pt>
                <c:pt idx="610">
                  <c:v>76.502298822802274</c:v>
                </c:pt>
                <c:pt idx="611">
                  <c:v>76.804955452432054</c:v>
                </c:pt>
                <c:pt idx="612">
                  <c:v>77.10855576707911</c:v>
                </c:pt>
                <c:pt idx="613">
                  <c:v>77.413012152734481</c:v>
                </c:pt>
                <c:pt idx="614">
                  <c:v>77.718415699979673</c:v>
                </c:pt>
                <c:pt idx="615">
                  <c:v>78.024689177176327</c:v>
                </c:pt>
                <c:pt idx="616">
                  <c:v>78.331924367845829</c:v>
                </c:pt>
                <c:pt idx="617">
                  <c:v>78.640212114683408</c:v>
                </c:pt>
                <c:pt idx="618">
                  <c:v>78.949389355911592</c:v>
                </c:pt>
                <c:pt idx="619">
                  <c:v>79.259498917434513</c:v>
                </c:pt>
                <c:pt idx="620">
                  <c:v>79.570514259824535</c:v>
                </c:pt>
                <c:pt idx="621">
                  <c:v>79.882628057255701</c:v>
                </c:pt>
                <c:pt idx="622">
                  <c:v>80.195720820904782</c:v>
                </c:pt>
                <c:pt idx="623">
                  <c:v>80.509675606674605</c:v>
                </c:pt>
                <c:pt idx="624">
                  <c:v>80.824754478697258</c:v>
                </c:pt>
                <c:pt idx="625">
                  <c:v>81.140732193400538</c:v>
                </c:pt>
                <c:pt idx="626">
                  <c:v>81.457773290832549</c:v>
                </c:pt>
                <c:pt idx="627">
                  <c:v>81.77595511167263</c:v>
                </c:pt>
                <c:pt idx="628">
                  <c:v>82.09503639032279</c:v>
                </c:pt>
                <c:pt idx="629">
                  <c:v>82.415217179839104</c:v>
                </c:pt>
                <c:pt idx="630">
                  <c:v>82.736472936193479</c:v>
                </c:pt>
                <c:pt idx="631">
                  <c:v>83.058724456703729</c:v>
                </c:pt>
                <c:pt idx="632">
                  <c:v>83.382090803837528</c:v>
                </c:pt>
                <c:pt idx="633">
                  <c:v>83.706560936469813</c:v>
                </c:pt>
                <c:pt idx="634">
                  <c:v>84.032116449732001</c:v>
                </c:pt>
                <c:pt idx="635">
                  <c:v>84.358855555465539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D884-41EB-96B4-D7B75777CAFA}"/>
            </c:ext>
          </c:extLst>
        </c:ser>
        <c:ser>
          <c:idx val="4"/>
          <c:order val="2"/>
          <c:tx>
            <c:strRef>
              <c:f>'совмещенные петли'!$J$1</c:f>
              <c:strCache>
                <c:ptCount val="1"/>
                <c:pt idx="0">
                  <c:v>Модель 2_4</c:v>
                </c:pt>
              </c:strCache>
            </c:strRef>
          </c:tx>
          <c:spPr>
            <a:ln w="15875">
              <a:prstDash val="sysDot"/>
            </a:ln>
          </c:spPr>
          <c:marker>
            <c:symbol val="none"/>
          </c:marker>
          <c:dPt>
            <c:idx val="615"/>
            <c:bubble3D val="0"/>
            <c:spPr>
              <a:ln w="15875">
                <a:solidFill>
                  <a:schemeClr val="tx1"/>
                </a:solidFill>
                <a:prstDash val="sysDot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884-41EB-96B4-D7B75777CAFA}"/>
              </c:ext>
            </c:extLst>
          </c:dPt>
          <c:xVal>
            <c:numRef>
              <c:f>'совмещенные петли'!$J$120:$J$755</c:f>
              <c:numCache>
                <c:formatCode>0.000E+00</c:formatCode>
                <c:ptCount val="636"/>
                <c:pt idx="0">
                  <c:v>0.13999999999999999</c:v>
                </c:pt>
                <c:pt idx="1">
                  <c:v>0.14200000000000002</c:v>
                </c:pt>
                <c:pt idx="2">
                  <c:v>0.14400000000000002</c:v>
                </c:pt>
                <c:pt idx="3">
                  <c:v>0.14599999999999999</c:v>
                </c:pt>
                <c:pt idx="4">
                  <c:v>0.14799999999999999</c:v>
                </c:pt>
                <c:pt idx="5">
                  <c:v>0.15</c:v>
                </c:pt>
                <c:pt idx="6">
                  <c:v>0.152</c:v>
                </c:pt>
                <c:pt idx="7">
                  <c:v>0.154</c:v>
                </c:pt>
                <c:pt idx="8">
                  <c:v>0.156</c:v>
                </c:pt>
                <c:pt idx="9">
                  <c:v>0.158</c:v>
                </c:pt>
                <c:pt idx="10">
                  <c:v>0.16</c:v>
                </c:pt>
                <c:pt idx="11">
                  <c:v>0.16200000000000001</c:v>
                </c:pt>
                <c:pt idx="12">
                  <c:v>0.16400000000000001</c:v>
                </c:pt>
                <c:pt idx="13">
                  <c:v>0.16600000000000001</c:v>
                </c:pt>
                <c:pt idx="14">
                  <c:v>0.16799999999999998</c:v>
                </c:pt>
                <c:pt idx="15">
                  <c:v>0.17</c:v>
                </c:pt>
                <c:pt idx="16">
                  <c:v>0.17200000000000001</c:v>
                </c:pt>
                <c:pt idx="17">
                  <c:v>0.17399999999999999</c:v>
                </c:pt>
                <c:pt idx="18">
                  <c:v>0.17599999999999999</c:v>
                </c:pt>
                <c:pt idx="19">
                  <c:v>0.17799999999999999</c:v>
                </c:pt>
                <c:pt idx="20">
                  <c:v>0.18000000000000002</c:v>
                </c:pt>
                <c:pt idx="21">
                  <c:v>0.182</c:v>
                </c:pt>
                <c:pt idx="22">
                  <c:v>0.184</c:v>
                </c:pt>
                <c:pt idx="23">
                  <c:v>0.186</c:v>
                </c:pt>
                <c:pt idx="24">
                  <c:v>0.188</c:v>
                </c:pt>
                <c:pt idx="25">
                  <c:v>0.19</c:v>
                </c:pt>
                <c:pt idx="26">
                  <c:v>0.192</c:v>
                </c:pt>
                <c:pt idx="27">
                  <c:v>0.19400000000000001</c:v>
                </c:pt>
                <c:pt idx="28">
                  <c:v>0.19600000000000001</c:v>
                </c:pt>
                <c:pt idx="29">
                  <c:v>0.19799999999999998</c:v>
                </c:pt>
                <c:pt idx="30">
                  <c:v>0.2</c:v>
                </c:pt>
                <c:pt idx="31">
                  <c:v>0.20200000000000001</c:v>
                </c:pt>
                <c:pt idx="32">
                  <c:v>0.20399999999999999</c:v>
                </c:pt>
                <c:pt idx="33">
                  <c:v>0.20599999999999999</c:v>
                </c:pt>
                <c:pt idx="34">
                  <c:v>0.20799999999999999</c:v>
                </c:pt>
                <c:pt idx="35">
                  <c:v>0.21000000000000002</c:v>
                </c:pt>
                <c:pt idx="36">
                  <c:v>0.21199999999999999</c:v>
                </c:pt>
                <c:pt idx="37">
                  <c:v>0.214</c:v>
                </c:pt>
                <c:pt idx="38">
                  <c:v>0.216</c:v>
                </c:pt>
                <c:pt idx="39">
                  <c:v>0.21800000000000003</c:v>
                </c:pt>
                <c:pt idx="40">
                  <c:v>0.22</c:v>
                </c:pt>
                <c:pt idx="41">
                  <c:v>0.222</c:v>
                </c:pt>
                <c:pt idx="42">
                  <c:v>0.224</c:v>
                </c:pt>
                <c:pt idx="43">
                  <c:v>0.22599999999999998</c:v>
                </c:pt>
                <c:pt idx="44">
                  <c:v>0.22800000000000001</c:v>
                </c:pt>
                <c:pt idx="45">
                  <c:v>0.23</c:v>
                </c:pt>
                <c:pt idx="46">
                  <c:v>0.23200000000000001</c:v>
                </c:pt>
                <c:pt idx="47">
                  <c:v>0.23399999999999999</c:v>
                </c:pt>
                <c:pt idx="48">
                  <c:v>0.23599999999999999</c:v>
                </c:pt>
                <c:pt idx="49">
                  <c:v>0.23800000000000002</c:v>
                </c:pt>
                <c:pt idx="50">
                  <c:v>0.24000000000000002</c:v>
                </c:pt>
                <c:pt idx="51">
                  <c:v>0.24199999999999999</c:v>
                </c:pt>
                <c:pt idx="52">
                  <c:v>0.24399999999999999</c:v>
                </c:pt>
                <c:pt idx="53">
                  <c:v>0.24600000000000002</c:v>
                </c:pt>
                <c:pt idx="54">
                  <c:v>0.248</c:v>
                </c:pt>
                <c:pt idx="55">
                  <c:v>0.25</c:v>
                </c:pt>
                <c:pt idx="56">
                  <c:v>0.252</c:v>
                </c:pt>
                <c:pt idx="57">
                  <c:v>0.254</c:v>
                </c:pt>
                <c:pt idx="58">
                  <c:v>0.25600000000000001</c:v>
                </c:pt>
                <c:pt idx="59">
                  <c:v>0.25800000000000001</c:v>
                </c:pt>
                <c:pt idx="60">
                  <c:v>0.25999999999999995</c:v>
                </c:pt>
                <c:pt idx="61">
                  <c:v>0.26200000000000001</c:v>
                </c:pt>
                <c:pt idx="62">
                  <c:v>0.26400000000000001</c:v>
                </c:pt>
                <c:pt idx="63">
                  <c:v>0.26600000000000001</c:v>
                </c:pt>
                <c:pt idx="64">
                  <c:v>0.26800000000000002</c:v>
                </c:pt>
                <c:pt idx="65">
                  <c:v>0.27</c:v>
                </c:pt>
                <c:pt idx="66">
                  <c:v>0.27200000000000002</c:v>
                </c:pt>
                <c:pt idx="67">
                  <c:v>0.27399999999999997</c:v>
                </c:pt>
                <c:pt idx="68">
                  <c:v>0.27599999999999997</c:v>
                </c:pt>
                <c:pt idx="69">
                  <c:v>0.27799999999999997</c:v>
                </c:pt>
                <c:pt idx="70">
                  <c:v>0.27999999999999997</c:v>
                </c:pt>
                <c:pt idx="71">
                  <c:v>0.28200000000000003</c:v>
                </c:pt>
                <c:pt idx="72">
                  <c:v>0.28400000000000003</c:v>
                </c:pt>
                <c:pt idx="73">
                  <c:v>0.28600000000000003</c:v>
                </c:pt>
                <c:pt idx="74">
                  <c:v>0.28800000000000003</c:v>
                </c:pt>
                <c:pt idx="75">
                  <c:v>0.28999999999999998</c:v>
                </c:pt>
                <c:pt idx="76">
                  <c:v>0.29199999999999998</c:v>
                </c:pt>
                <c:pt idx="77">
                  <c:v>0.29399999999999998</c:v>
                </c:pt>
                <c:pt idx="78">
                  <c:v>0.29599999999999999</c:v>
                </c:pt>
                <c:pt idx="79">
                  <c:v>0.3</c:v>
                </c:pt>
                <c:pt idx="80">
                  <c:v>0.30399999999999999</c:v>
                </c:pt>
                <c:pt idx="81">
                  <c:v>0.308</c:v>
                </c:pt>
                <c:pt idx="82">
                  <c:v>0.312</c:v>
                </c:pt>
                <c:pt idx="83">
                  <c:v>0.316</c:v>
                </c:pt>
                <c:pt idx="84">
                  <c:v>0.32</c:v>
                </c:pt>
                <c:pt idx="85">
                  <c:v>0.32400000000000001</c:v>
                </c:pt>
                <c:pt idx="86">
                  <c:v>0.32800000000000001</c:v>
                </c:pt>
                <c:pt idx="87">
                  <c:v>0.33200000000000002</c:v>
                </c:pt>
                <c:pt idx="88">
                  <c:v>0.33599999999999997</c:v>
                </c:pt>
                <c:pt idx="89">
                  <c:v>0.34</c:v>
                </c:pt>
                <c:pt idx="90">
                  <c:v>0.34400000000000003</c:v>
                </c:pt>
                <c:pt idx="91">
                  <c:v>0.34799999999999998</c:v>
                </c:pt>
                <c:pt idx="92">
                  <c:v>0.35199999999999998</c:v>
                </c:pt>
                <c:pt idx="93">
                  <c:v>0.35599999999999998</c:v>
                </c:pt>
                <c:pt idx="94">
                  <c:v>0.36000000000000004</c:v>
                </c:pt>
                <c:pt idx="95">
                  <c:v>0.36399999999999999</c:v>
                </c:pt>
                <c:pt idx="96">
                  <c:v>0.36799999999999999</c:v>
                </c:pt>
                <c:pt idx="97">
                  <c:v>0.372</c:v>
                </c:pt>
                <c:pt idx="98">
                  <c:v>0.376</c:v>
                </c:pt>
                <c:pt idx="99">
                  <c:v>0.38</c:v>
                </c:pt>
                <c:pt idx="100">
                  <c:v>0.38400000000000001</c:v>
                </c:pt>
                <c:pt idx="101">
                  <c:v>0.38800000000000001</c:v>
                </c:pt>
                <c:pt idx="102">
                  <c:v>0.39200000000000002</c:v>
                </c:pt>
                <c:pt idx="103">
                  <c:v>0.39599999999999996</c:v>
                </c:pt>
                <c:pt idx="104">
                  <c:v>0.4</c:v>
                </c:pt>
                <c:pt idx="105">
                  <c:v>0.40400000000000003</c:v>
                </c:pt>
                <c:pt idx="106">
                  <c:v>0.40799999999999997</c:v>
                </c:pt>
                <c:pt idx="107">
                  <c:v>0.41199999999999998</c:v>
                </c:pt>
                <c:pt idx="108">
                  <c:v>0.41599999999999998</c:v>
                </c:pt>
                <c:pt idx="109">
                  <c:v>0.42000000000000004</c:v>
                </c:pt>
                <c:pt idx="110">
                  <c:v>0.42399999999999999</c:v>
                </c:pt>
                <c:pt idx="111">
                  <c:v>0.42799999999999999</c:v>
                </c:pt>
                <c:pt idx="112">
                  <c:v>0.432</c:v>
                </c:pt>
                <c:pt idx="113">
                  <c:v>0.43600000000000005</c:v>
                </c:pt>
                <c:pt idx="114">
                  <c:v>0.44</c:v>
                </c:pt>
                <c:pt idx="115">
                  <c:v>0.44400000000000001</c:v>
                </c:pt>
                <c:pt idx="116">
                  <c:v>0.44800000000000001</c:v>
                </c:pt>
                <c:pt idx="117">
                  <c:v>0.45199999999999996</c:v>
                </c:pt>
                <c:pt idx="118">
                  <c:v>0.45600000000000002</c:v>
                </c:pt>
                <c:pt idx="119">
                  <c:v>0.46</c:v>
                </c:pt>
                <c:pt idx="120">
                  <c:v>0.46400000000000002</c:v>
                </c:pt>
                <c:pt idx="121">
                  <c:v>0.46799999999999997</c:v>
                </c:pt>
                <c:pt idx="122">
                  <c:v>0.47199999999999998</c:v>
                </c:pt>
                <c:pt idx="123">
                  <c:v>0.47600000000000003</c:v>
                </c:pt>
                <c:pt idx="124">
                  <c:v>0.48000000000000004</c:v>
                </c:pt>
                <c:pt idx="125">
                  <c:v>0.48399999999999999</c:v>
                </c:pt>
                <c:pt idx="126">
                  <c:v>0.48799999999999999</c:v>
                </c:pt>
                <c:pt idx="127">
                  <c:v>0.49200000000000005</c:v>
                </c:pt>
                <c:pt idx="128">
                  <c:v>0.496</c:v>
                </c:pt>
                <c:pt idx="129">
                  <c:v>0.5</c:v>
                </c:pt>
                <c:pt idx="130">
                  <c:v>0.504</c:v>
                </c:pt>
                <c:pt idx="131">
                  <c:v>0.50800000000000001</c:v>
                </c:pt>
                <c:pt idx="132">
                  <c:v>0.51200000000000001</c:v>
                </c:pt>
                <c:pt idx="133">
                  <c:v>0.51600000000000001</c:v>
                </c:pt>
                <c:pt idx="134">
                  <c:v>0.51999999999999991</c:v>
                </c:pt>
                <c:pt idx="135">
                  <c:v>0.52400000000000002</c:v>
                </c:pt>
                <c:pt idx="136">
                  <c:v>0.52800000000000002</c:v>
                </c:pt>
                <c:pt idx="137">
                  <c:v>0.53200000000000003</c:v>
                </c:pt>
                <c:pt idx="138">
                  <c:v>0.53600000000000003</c:v>
                </c:pt>
                <c:pt idx="139">
                  <c:v>0.54</c:v>
                </c:pt>
                <c:pt idx="140">
                  <c:v>0.54400000000000004</c:v>
                </c:pt>
                <c:pt idx="141">
                  <c:v>0.54799999999999993</c:v>
                </c:pt>
                <c:pt idx="142">
                  <c:v>0.55199999999999994</c:v>
                </c:pt>
                <c:pt idx="143">
                  <c:v>0.55599999999999994</c:v>
                </c:pt>
                <c:pt idx="144">
                  <c:v>0.55999999999999994</c:v>
                </c:pt>
                <c:pt idx="145">
                  <c:v>0.56400000000000006</c:v>
                </c:pt>
                <c:pt idx="146">
                  <c:v>0.56800000000000006</c:v>
                </c:pt>
                <c:pt idx="147">
                  <c:v>0.57200000000000006</c:v>
                </c:pt>
                <c:pt idx="148">
                  <c:v>0.57600000000000007</c:v>
                </c:pt>
                <c:pt idx="149">
                  <c:v>0.57999999999999996</c:v>
                </c:pt>
                <c:pt idx="150">
                  <c:v>0.58399999999999996</c:v>
                </c:pt>
                <c:pt idx="151">
                  <c:v>0.58799999999999997</c:v>
                </c:pt>
                <c:pt idx="152">
                  <c:v>0.59199999999999997</c:v>
                </c:pt>
                <c:pt idx="153">
                  <c:v>0.59599999999999997</c:v>
                </c:pt>
                <c:pt idx="154">
                  <c:v>0.6</c:v>
                </c:pt>
                <c:pt idx="155">
                  <c:v>0.60400000000000009</c:v>
                </c:pt>
                <c:pt idx="156">
                  <c:v>0.60799999999999998</c:v>
                </c:pt>
                <c:pt idx="157">
                  <c:v>0.61199999999999999</c:v>
                </c:pt>
                <c:pt idx="158">
                  <c:v>0.61599999999999999</c:v>
                </c:pt>
                <c:pt idx="159">
                  <c:v>0.62</c:v>
                </c:pt>
                <c:pt idx="160">
                  <c:v>0.624</c:v>
                </c:pt>
                <c:pt idx="161">
                  <c:v>0.628</c:v>
                </c:pt>
                <c:pt idx="162">
                  <c:v>0.63200000000000001</c:v>
                </c:pt>
                <c:pt idx="163">
                  <c:v>0.63600000000000001</c:v>
                </c:pt>
                <c:pt idx="164">
                  <c:v>0.64</c:v>
                </c:pt>
                <c:pt idx="165">
                  <c:v>0.64400000000000002</c:v>
                </c:pt>
                <c:pt idx="166">
                  <c:v>0.64800000000000002</c:v>
                </c:pt>
                <c:pt idx="167">
                  <c:v>0.65200000000000002</c:v>
                </c:pt>
                <c:pt idx="168">
                  <c:v>0.65600000000000003</c:v>
                </c:pt>
                <c:pt idx="169">
                  <c:v>0.66</c:v>
                </c:pt>
                <c:pt idx="170">
                  <c:v>0.66400000000000003</c:v>
                </c:pt>
                <c:pt idx="171">
                  <c:v>0.66799999999999993</c:v>
                </c:pt>
                <c:pt idx="172">
                  <c:v>0.67199999999999993</c:v>
                </c:pt>
                <c:pt idx="173">
                  <c:v>0.67599999999999993</c:v>
                </c:pt>
                <c:pt idx="174">
                  <c:v>0.68</c:v>
                </c:pt>
                <c:pt idx="175">
                  <c:v>0.68400000000000005</c:v>
                </c:pt>
                <c:pt idx="176">
                  <c:v>0.68800000000000006</c:v>
                </c:pt>
                <c:pt idx="177">
                  <c:v>0.69200000000000006</c:v>
                </c:pt>
                <c:pt idx="178">
                  <c:v>0.69599999999999995</c:v>
                </c:pt>
                <c:pt idx="179">
                  <c:v>0.70399999999999996</c:v>
                </c:pt>
                <c:pt idx="180">
                  <c:v>0.71199999999999997</c:v>
                </c:pt>
                <c:pt idx="181">
                  <c:v>0.72000000000000008</c:v>
                </c:pt>
                <c:pt idx="182">
                  <c:v>0.72799999999999998</c:v>
                </c:pt>
                <c:pt idx="183">
                  <c:v>0.73599999999999999</c:v>
                </c:pt>
                <c:pt idx="184">
                  <c:v>0.74399999999999999</c:v>
                </c:pt>
                <c:pt idx="185">
                  <c:v>0.752</c:v>
                </c:pt>
                <c:pt idx="186">
                  <c:v>0.76</c:v>
                </c:pt>
                <c:pt idx="187">
                  <c:v>0.76800000000000002</c:v>
                </c:pt>
                <c:pt idx="188">
                  <c:v>0.77600000000000002</c:v>
                </c:pt>
                <c:pt idx="189">
                  <c:v>0.78400000000000003</c:v>
                </c:pt>
                <c:pt idx="190">
                  <c:v>0.79199999999999993</c:v>
                </c:pt>
                <c:pt idx="191">
                  <c:v>0.8</c:v>
                </c:pt>
                <c:pt idx="192">
                  <c:v>0.80800000000000005</c:v>
                </c:pt>
                <c:pt idx="193">
                  <c:v>0.81599999999999995</c:v>
                </c:pt>
                <c:pt idx="194">
                  <c:v>0.82399999999999995</c:v>
                </c:pt>
                <c:pt idx="195">
                  <c:v>0.83199999999999996</c:v>
                </c:pt>
                <c:pt idx="196">
                  <c:v>0.84000000000000008</c:v>
                </c:pt>
                <c:pt idx="197">
                  <c:v>0.84799999999999998</c:v>
                </c:pt>
                <c:pt idx="198">
                  <c:v>0.85599999999999998</c:v>
                </c:pt>
                <c:pt idx="199">
                  <c:v>0.86399999999999999</c:v>
                </c:pt>
                <c:pt idx="200">
                  <c:v>0.87200000000000011</c:v>
                </c:pt>
                <c:pt idx="201">
                  <c:v>0.88</c:v>
                </c:pt>
                <c:pt idx="202">
                  <c:v>0.88800000000000001</c:v>
                </c:pt>
                <c:pt idx="203">
                  <c:v>0.89600000000000002</c:v>
                </c:pt>
                <c:pt idx="204">
                  <c:v>0.90399999999999991</c:v>
                </c:pt>
                <c:pt idx="205">
                  <c:v>0.91200000000000003</c:v>
                </c:pt>
                <c:pt idx="206">
                  <c:v>0.92</c:v>
                </c:pt>
                <c:pt idx="207">
                  <c:v>0.92800000000000005</c:v>
                </c:pt>
                <c:pt idx="208">
                  <c:v>0.93599999999999994</c:v>
                </c:pt>
                <c:pt idx="209">
                  <c:v>0.94399999999999995</c:v>
                </c:pt>
                <c:pt idx="210">
                  <c:v>0.95200000000000007</c:v>
                </c:pt>
                <c:pt idx="211">
                  <c:v>0.96000000000000008</c:v>
                </c:pt>
                <c:pt idx="212">
                  <c:v>0.96799999999999997</c:v>
                </c:pt>
                <c:pt idx="213">
                  <c:v>0.97599999999999998</c:v>
                </c:pt>
                <c:pt idx="214">
                  <c:v>0.9840000000000001</c:v>
                </c:pt>
                <c:pt idx="215">
                  <c:v>0.99199999999999999</c:v>
                </c:pt>
                <c:pt idx="216">
                  <c:v>1</c:v>
                </c:pt>
                <c:pt idx="217">
                  <c:v>1.008</c:v>
                </c:pt>
                <c:pt idx="218">
                  <c:v>1.016</c:v>
                </c:pt>
                <c:pt idx="219">
                  <c:v>1.024</c:v>
                </c:pt>
                <c:pt idx="220">
                  <c:v>1.032</c:v>
                </c:pt>
                <c:pt idx="221">
                  <c:v>1.0399999999999998</c:v>
                </c:pt>
                <c:pt idx="222">
                  <c:v>1.048</c:v>
                </c:pt>
                <c:pt idx="223">
                  <c:v>1.056</c:v>
                </c:pt>
                <c:pt idx="224">
                  <c:v>1.0640000000000001</c:v>
                </c:pt>
                <c:pt idx="225">
                  <c:v>1.0720000000000001</c:v>
                </c:pt>
                <c:pt idx="226">
                  <c:v>1.08</c:v>
                </c:pt>
                <c:pt idx="227">
                  <c:v>1.0880000000000001</c:v>
                </c:pt>
                <c:pt idx="228">
                  <c:v>1.0959999999999999</c:v>
                </c:pt>
                <c:pt idx="229">
                  <c:v>1.1039999999999999</c:v>
                </c:pt>
                <c:pt idx="230">
                  <c:v>1.1119999999999999</c:v>
                </c:pt>
                <c:pt idx="231">
                  <c:v>1.1199999999999999</c:v>
                </c:pt>
                <c:pt idx="232">
                  <c:v>1.1280000000000001</c:v>
                </c:pt>
                <c:pt idx="233">
                  <c:v>1.1360000000000001</c:v>
                </c:pt>
                <c:pt idx="234">
                  <c:v>1.1440000000000001</c:v>
                </c:pt>
                <c:pt idx="235">
                  <c:v>1.1520000000000001</c:v>
                </c:pt>
                <c:pt idx="236">
                  <c:v>1.1599999999999999</c:v>
                </c:pt>
                <c:pt idx="237">
                  <c:v>1.1679999999999999</c:v>
                </c:pt>
                <c:pt idx="238">
                  <c:v>1.1759999999999999</c:v>
                </c:pt>
                <c:pt idx="239">
                  <c:v>1.1839999999999999</c:v>
                </c:pt>
                <c:pt idx="240">
                  <c:v>1.1919999999999999</c:v>
                </c:pt>
                <c:pt idx="241">
                  <c:v>1.2</c:v>
                </c:pt>
                <c:pt idx="242">
                  <c:v>1.2080000000000002</c:v>
                </c:pt>
                <c:pt idx="243">
                  <c:v>1.216</c:v>
                </c:pt>
                <c:pt idx="244">
                  <c:v>1.224</c:v>
                </c:pt>
                <c:pt idx="245">
                  <c:v>1.232</c:v>
                </c:pt>
                <c:pt idx="246">
                  <c:v>1.24</c:v>
                </c:pt>
                <c:pt idx="247">
                  <c:v>1.248</c:v>
                </c:pt>
                <c:pt idx="248">
                  <c:v>1.256</c:v>
                </c:pt>
                <c:pt idx="249">
                  <c:v>1.264</c:v>
                </c:pt>
                <c:pt idx="250">
                  <c:v>1.272</c:v>
                </c:pt>
                <c:pt idx="251">
                  <c:v>1.28</c:v>
                </c:pt>
                <c:pt idx="252">
                  <c:v>1.288</c:v>
                </c:pt>
                <c:pt idx="253">
                  <c:v>1.296</c:v>
                </c:pt>
                <c:pt idx="254">
                  <c:v>1.304</c:v>
                </c:pt>
                <c:pt idx="255">
                  <c:v>1.3120000000000001</c:v>
                </c:pt>
                <c:pt idx="256">
                  <c:v>1.32</c:v>
                </c:pt>
                <c:pt idx="257">
                  <c:v>1.3280000000000001</c:v>
                </c:pt>
                <c:pt idx="258">
                  <c:v>1.3359999999999999</c:v>
                </c:pt>
                <c:pt idx="259">
                  <c:v>1.3439999999999999</c:v>
                </c:pt>
                <c:pt idx="260">
                  <c:v>1.3519999999999999</c:v>
                </c:pt>
                <c:pt idx="261">
                  <c:v>1.36</c:v>
                </c:pt>
                <c:pt idx="262">
                  <c:v>1.3680000000000001</c:v>
                </c:pt>
                <c:pt idx="263">
                  <c:v>1.3760000000000001</c:v>
                </c:pt>
                <c:pt idx="264">
                  <c:v>1.3840000000000001</c:v>
                </c:pt>
                <c:pt idx="265">
                  <c:v>1.3919999999999999</c:v>
                </c:pt>
                <c:pt idx="266">
                  <c:v>1.4</c:v>
                </c:pt>
                <c:pt idx="267">
                  <c:v>1.4079999999999999</c:v>
                </c:pt>
                <c:pt idx="268">
                  <c:v>1.4159999999999999</c:v>
                </c:pt>
                <c:pt idx="269">
                  <c:v>1.4239999999999999</c:v>
                </c:pt>
                <c:pt idx="270">
                  <c:v>1.4319999999999999</c:v>
                </c:pt>
                <c:pt idx="271">
                  <c:v>1.4400000000000002</c:v>
                </c:pt>
                <c:pt idx="272">
                  <c:v>1.4480000000000002</c:v>
                </c:pt>
                <c:pt idx="273">
                  <c:v>1.456</c:v>
                </c:pt>
                <c:pt idx="274">
                  <c:v>1.464</c:v>
                </c:pt>
                <c:pt idx="275">
                  <c:v>1.472</c:v>
                </c:pt>
                <c:pt idx="276">
                  <c:v>1.48</c:v>
                </c:pt>
                <c:pt idx="277">
                  <c:v>1.488</c:v>
                </c:pt>
                <c:pt idx="278">
                  <c:v>1.496</c:v>
                </c:pt>
                <c:pt idx="279">
                  <c:v>1.512</c:v>
                </c:pt>
                <c:pt idx="280">
                  <c:v>1.528</c:v>
                </c:pt>
                <c:pt idx="281">
                  <c:v>1.544</c:v>
                </c:pt>
                <c:pt idx="282">
                  <c:v>1.56</c:v>
                </c:pt>
                <c:pt idx="283">
                  <c:v>1.5759999999999998</c:v>
                </c:pt>
                <c:pt idx="284">
                  <c:v>1.5920000000000001</c:v>
                </c:pt>
                <c:pt idx="285">
                  <c:v>1.6080000000000001</c:v>
                </c:pt>
                <c:pt idx="286">
                  <c:v>1.6240000000000001</c:v>
                </c:pt>
                <c:pt idx="287">
                  <c:v>1.64</c:v>
                </c:pt>
                <c:pt idx="288">
                  <c:v>1.6559999999999999</c:v>
                </c:pt>
                <c:pt idx="289">
                  <c:v>1.6720000000000002</c:v>
                </c:pt>
                <c:pt idx="290">
                  <c:v>1.6879999999999999</c:v>
                </c:pt>
                <c:pt idx="291">
                  <c:v>1.704</c:v>
                </c:pt>
                <c:pt idx="292">
                  <c:v>1.72</c:v>
                </c:pt>
                <c:pt idx="293">
                  <c:v>1.736</c:v>
                </c:pt>
                <c:pt idx="294">
                  <c:v>1.752</c:v>
                </c:pt>
                <c:pt idx="295">
                  <c:v>1.768</c:v>
                </c:pt>
                <c:pt idx="296">
                  <c:v>1.784</c:v>
                </c:pt>
                <c:pt idx="297">
                  <c:v>1.8</c:v>
                </c:pt>
                <c:pt idx="298">
                  <c:v>1.8159999999999998</c:v>
                </c:pt>
                <c:pt idx="299">
                  <c:v>1.8320000000000001</c:v>
                </c:pt>
                <c:pt idx="300">
                  <c:v>1.8480000000000001</c:v>
                </c:pt>
                <c:pt idx="301">
                  <c:v>1.8639999999999999</c:v>
                </c:pt>
                <c:pt idx="302">
                  <c:v>1.88</c:v>
                </c:pt>
                <c:pt idx="303">
                  <c:v>1.8959999999999999</c:v>
                </c:pt>
                <c:pt idx="304">
                  <c:v>1.9120000000000001</c:v>
                </c:pt>
                <c:pt idx="305">
                  <c:v>1.9279999999999999</c:v>
                </c:pt>
                <c:pt idx="306">
                  <c:v>1.944</c:v>
                </c:pt>
                <c:pt idx="307">
                  <c:v>1.96</c:v>
                </c:pt>
                <c:pt idx="308">
                  <c:v>1.976</c:v>
                </c:pt>
                <c:pt idx="309">
                  <c:v>1.9919999999999998</c:v>
                </c:pt>
                <c:pt idx="310">
                  <c:v>2.008</c:v>
                </c:pt>
                <c:pt idx="311">
                  <c:v>2.024</c:v>
                </c:pt>
                <c:pt idx="312">
                  <c:v>2.04</c:v>
                </c:pt>
                <c:pt idx="313">
                  <c:v>2.056</c:v>
                </c:pt>
                <c:pt idx="314">
                  <c:v>2.0720000000000001</c:v>
                </c:pt>
                <c:pt idx="315">
                  <c:v>2.0880000000000001</c:v>
                </c:pt>
                <c:pt idx="316">
                  <c:v>2.1040000000000001</c:v>
                </c:pt>
                <c:pt idx="317">
                  <c:v>2.12</c:v>
                </c:pt>
                <c:pt idx="318">
                  <c:v>2.1359999999999997</c:v>
                </c:pt>
                <c:pt idx="319">
                  <c:v>2.1519999999999997</c:v>
                </c:pt>
                <c:pt idx="320">
                  <c:v>2.1679999999999997</c:v>
                </c:pt>
                <c:pt idx="321">
                  <c:v>2.1840000000000002</c:v>
                </c:pt>
                <c:pt idx="322">
                  <c:v>2.2000000000000002</c:v>
                </c:pt>
                <c:pt idx="323">
                  <c:v>2.2160000000000002</c:v>
                </c:pt>
                <c:pt idx="324">
                  <c:v>2.2320000000000002</c:v>
                </c:pt>
                <c:pt idx="325">
                  <c:v>2.2480000000000002</c:v>
                </c:pt>
                <c:pt idx="326">
                  <c:v>2.2639999999999998</c:v>
                </c:pt>
                <c:pt idx="327">
                  <c:v>2.2799999999999998</c:v>
                </c:pt>
                <c:pt idx="328">
                  <c:v>2.2959999999999998</c:v>
                </c:pt>
                <c:pt idx="329">
                  <c:v>2.3119999999999998</c:v>
                </c:pt>
                <c:pt idx="330">
                  <c:v>2.3280000000000003</c:v>
                </c:pt>
                <c:pt idx="331">
                  <c:v>2.3440000000000003</c:v>
                </c:pt>
                <c:pt idx="332">
                  <c:v>2.3600000000000003</c:v>
                </c:pt>
                <c:pt idx="333">
                  <c:v>2.3759999999999999</c:v>
                </c:pt>
                <c:pt idx="334">
                  <c:v>2.3919999999999999</c:v>
                </c:pt>
                <c:pt idx="335">
                  <c:v>2.4079999999999999</c:v>
                </c:pt>
                <c:pt idx="336">
                  <c:v>2.4239999999999999</c:v>
                </c:pt>
                <c:pt idx="337">
                  <c:v>2.44</c:v>
                </c:pt>
                <c:pt idx="338">
                  <c:v>2.456</c:v>
                </c:pt>
                <c:pt idx="339">
                  <c:v>2.472</c:v>
                </c:pt>
                <c:pt idx="340">
                  <c:v>2.488</c:v>
                </c:pt>
                <c:pt idx="341">
                  <c:v>2.504</c:v>
                </c:pt>
                <c:pt idx="342">
                  <c:v>2.52</c:v>
                </c:pt>
                <c:pt idx="343">
                  <c:v>2.536</c:v>
                </c:pt>
                <c:pt idx="344">
                  <c:v>2.552</c:v>
                </c:pt>
                <c:pt idx="345">
                  <c:v>2.5680000000000001</c:v>
                </c:pt>
                <c:pt idx="346">
                  <c:v>2.5840000000000001</c:v>
                </c:pt>
                <c:pt idx="347">
                  <c:v>2.6</c:v>
                </c:pt>
                <c:pt idx="348">
                  <c:v>2.6159999999999997</c:v>
                </c:pt>
                <c:pt idx="349">
                  <c:v>2.6319999999999997</c:v>
                </c:pt>
                <c:pt idx="350">
                  <c:v>2.6480000000000001</c:v>
                </c:pt>
                <c:pt idx="351">
                  <c:v>2.6640000000000001</c:v>
                </c:pt>
                <c:pt idx="352">
                  <c:v>2.68</c:v>
                </c:pt>
                <c:pt idx="353">
                  <c:v>2.6960000000000002</c:v>
                </c:pt>
                <c:pt idx="354">
                  <c:v>2.7120000000000002</c:v>
                </c:pt>
                <c:pt idx="355">
                  <c:v>2.7279999999999998</c:v>
                </c:pt>
                <c:pt idx="356">
                  <c:v>2.7439999999999998</c:v>
                </c:pt>
                <c:pt idx="357">
                  <c:v>2.76</c:v>
                </c:pt>
                <c:pt idx="358">
                  <c:v>2.7759999999999998</c:v>
                </c:pt>
                <c:pt idx="359">
                  <c:v>2.7920000000000003</c:v>
                </c:pt>
                <c:pt idx="360">
                  <c:v>2.8080000000000003</c:v>
                </c:pt>
                <c:pt idx="361">
                  <c:v>2.8240000000000003</c:v>
                </c:pt>
                <c:pt idx="362">
                  <c:v>2.84</c:v>
                </c:pt>
                <c:pt idx="363">
                  <c:v>2.8559999999999999</c:v>
                </c:pt>
                <c:pt idx="364">
                  <c:v>2.8719999999999999</c:v>
                </c:pt>
                <c:pt idx="365">
                  <c:v>2.8879999999999999</c:v>
                </c:pt>
                <c:pt idx="366">
                  <c:v>2.9039999999999999</c:v>
                </c:pt>
                <c:pt idx="367">
                  <c:v>2.92</c:v>
                </c:pt>
                <c:pt idx="368">
                  <c:v>2.9359999999999999</c:v>
                </c:pt>
                <c:pt idx="369">
                  <c:v>2.9520000000000004</c:v>
                </c:pt>
                <c:pt idx="370">
                  <c:v>2.968</c:v>
                </c:pt>
                <c:pt idx="371">
                  <c:v>2.984</c:v>
                </c:pt>
                <c:pt idx="372">
                  <c:v>3</c:v>
                </c:pt>
                <c:pt idx="373">
                  <c:v>3.016</c:v>
                </c:pt>
                <c:pt idx="374">
                  <c:v>3.032</c:v>
                </c:pt>
                <c:pt idx="375">
                  <c:v>3.048</c:v>
                </c:pt>
                <c:pt idx="376">
                  <c:v>3.0640000000000001</c:v>
                </c:pt>
                <c:pt idx="377">
                  <c:v>3.0799999999999996</c:v>
                </c:pt>
                <c:pt idx="378">
                  <c:v>3.0959999999999996</c:v>
                </c:pt>
                <c:pt idx="379">
                  <c:v>3.1280000000000001</c:v>
                </c:pt>
                <c:pt idx="380">
                  <c:v>3.16</c:v>
                </c:pt>
                <c:pt idx="381">
                  <c:v>3.1920000000000002</c:v>
                </c:pt>
                <c:pt idx="382">
                  <c:v>3.2239999999999998</c:v>
                </c:pt>
                <c:pt idx="383">
                  <c:v>3.2560000000000002</c:v>
                </c:pt>
                <c:pt idx="384">
                  <c:v>3.2880000000000003</c:v>
                </c:pt>
                <c:pt idx="385">
                  <c:v>3.32</c:v>
                </c:pt>
                <c:pt idx="386">
                  <c:v>3.3519999999999999</c:v>
                </c:pt>
                <c:pt idx="387">
                  <c:v>3.3839999999999999</c:v>
                </c:pt>
                <c:pt idx="388">
                  <c:v>3.4160000000000004</c:v>
                </c:pt>
                <c:pt idx="389">
                  <c:v>3.448</c:v>
                </c:pt>
                <c:pt idx="390">
                  <c:v>3.48</c:v>
                </c:pt>
                <c:pt idx="391">
                  <c:v>3.512</c:v>
                </c:pt>
                <c:pt idx="392">
                  <c:v>3.544</c:v>
                </c:pt>
                <c:pt idx="393">
                  <c:v>3.5760000000000001</c:v>
                </c:pt>
                <c:pt idx="394">
                  <c:v>3.6080000000000001</c:v>
                </c:pt>
                <c:pt idx="395">
                  <c:v>3.64</c:v>
                </c:pt>
                <c:pt idx="396">
                  <c:v>3.6719999999999997</c:v>
                </c:pt>
                <c:pt idx="397">
                  <c:v>3.7039999999999997</c:v>
                </c:pt>
                <c:pt idx="398">
                  <c:v>3.7360000000000002</c:v>
                </c:pt>
                <c:pt idx="399">
                  <c:v>3.7680000000000002</c:v>
                </c:pt>
                <c:pt idx="400">
                  <c:v>3.8</c:v>
                </c:pt>
                <c:pt idx="401">
                  <c:v>3.8319999999999999</c:v>
                </c:pt>
                <c:pt idx="402">
                  <c:v>3.8639999999999999</c:v>
                </c:pt>
                <c:pt idx="403">
                  <c:v>3.8960000000000004</c:v>
                </c:pt>
                <c:pt idx="404">
                  <c:v>3.9279999999999999</c:v>
                </c:pt>
                <c:pt idx="405">
                  <c:v>3.96</c:v>
                </c:pt>
                <c:pt idx="406">
                  <c:v>3.992</c:v>
                </c:pt>
                <c:pt idx="407">
                  <c:v>4.024</c:v>
                </c:pt>
                <c:pt idx="408">
                  <c:v>4.056</c:v>
                </c:pt>
                <c:pt idx="409">
                  <c:v>4.0879999999999992</c:v>
                </c:pt>
                <c:pt idx="410">
                  <c:v>4.12</c:v>
                </c:pt>
                <c:pt idx="411">
                  <c:v>4.1520000000000001</c:v>
                </c:pt>
                <c:pt idx="412">
                  <c:v>4.1840000000000002</c:v>
                </c:pt>
                <c:pt idx="413">
                  <c:v>4.2160000000000002</c:v>
                </c:pt>
                <c:pt idx="414">
                  <c:v>4.2480000000000002</c:v>
                </c:pt>
                <c:pt idx="415">
                  <c:v>4.28</c:v>
                </c:pt>
                <c:pt idx="416">
                  <c:v>4.3120000000000003</c:v>
                </c:pt>
                <c:pt idx="417">
                  <c:v>4.3439999999999994</c:v>
                </c:pt>
                <c:pt idx="418">
                  <c:v>4.3759999999999994</c:v>
                </c:pt>
                <c:pt idx="419">
                  <c:v>4.4079999999999995</c:v>
                </c:pt>
                <c:pt idx="420">
                  <c:v>4.4400000000000004</c:v>
                </c:pt>
                <c:pt idx="421">
                  <c:v>4.4720000000000004</c:v>
                </c:pt>
                <c:pt idx="422">
                  <c:v>4.5040000000000004</c:v>
                </c:pt>
                <c:pt idx="423">
                  <c:v>4.5360000000000005</c:v>
                </c:pt>
                <c:pt idx="424">
                  <c:v>4.5679999999999996</c:v>
                </c:pt>
                <c:pt idx="425">
                  <c:v>4.5999999999999996</c:v>
                </c:pt>
                <c:pt idx="426">
                  <c:v>4.6319999999999997</c:v>
                </c:pt>
                <c:pt idx="427">
                  <c:v>4.6639999999999997</c:v>
                </c:pt>
                <c:pt idx="428">
                  <c:v>4.6959999999999997</c:v>
                </c:pt>
                <c:pt idx="429">
                  <c:v>4.7280000000000006</c:v>
                </c:pt>
                <c:pt idx="430">
                  <c:v>4.7600000000000007</c:v>
                </c:pt>
                <c:pt idx="431">
                  <c:v>4.7919999999999998</c:v>
                </c:pt>
                <c:pt idx="432">
                  <c:v>4.8239999999999998</c:v>
                </c:pt>
                <c:pt idx="433">
                  <c:v>4.8559999999999999</c:v>
                </c:pt>
                <c:pt idx="434">
                  <c:v>4.8879999999999999</c:v>
                </c:pt>
                <c:pt idx="435">
                  <c:v>4.92</c:v>
                </c:pt>
                <c:pt idx="436">
                  <c:v>4.952</c:v>
                </c:pt>
                <c:pt idx="437">
                  <c:v>4.984</c:v>
                </c:pt>
                <c:pt idx="438">
                  <c:v>5.016</c:v>
                </c:pt>
                <c:pt idx="439">
                  <c:v>5.048</c:v>
                </c:pt>
                <c:pt idx="440">
                  <c:v>5.08</c:v>
                </c:pt>
                <c:pt idx="441">
                  <c:v>5.1120000000000001</c:v>
                </c:pt>
                <c:pt idx="442">
                  <c:v>5.1440000000000001</c:v>
                </c:pt>
                <c:pt idx="443">
                  <c:v>5.1760000000000002</c:v>
                </c:pt>
                <c:pt idx="444">
                  <c:v>5.2080000000000002</c:v>
                </c:pt>
                <c:pt idx="445">
                  <c:v>5.24</c:v>
                </c:pt>
                <c:pt idx="446">
                  <c:v>5.2719999999999994</c:v>
                </c:pt>
                <c:pt idx="447">
                  <c:v>5.3039999999999994</c:v>
                </c:pt>
                <c:pt idx="448">
                  <c:v>5.3359999999999994</c:v>
                </c:pt>
                <c:pt idx="449">
                  <c:v>5.3680000000000003</c:v>
                </c:pt>
                <c:pt idx="450">
                  <c:v>5.4</c:v>
                </c:pt>
                <c:pt idx="451">
                  <c:v>5.4320000000000004</c:v>
                </c:pt>
                <c:pt idx="452">
                  <c:v>5.4640000000000004</c:v>
                </c:pt>
                <c:pt idx="453">
                  <c:v>5.4960000000000004</c:v>
                </c:pt>
                <c:pt idx="454">
                  <c:v>5.5279999999999996</c:v>
                </c:pt>
                <c:pt idx="455">
                  <c:v>5.56</c:v>
                </c:pt>
                <c:pt idx="456">
                  <c:v>5.5919999999999996</c:v>
                </c:pt>
                <c:pt idx="457">
                  <c:v>5.6239999999999997</c:v>
                </c:pt>
                <c:pt idx="458">
                  <c:v>5.6559999999999997</c:v>
                </c:pt>
                <c:pt idx="459">
                  <c:v>5.6880000000000006</c:v>
                </c:pt>
                <c:pt idx="460">
                  <c:v>5.7200000000000006</c:v>
                </c:pt>
                <c:pt idx="461">
                  <c:v>5.7519999999999998</c:v>
                </c:pt>
                <c:pt idx="462">
                  <c:v>5.7839999999999998</c:v>
                </c:pt>
                <c:pt idx="463">
                  <c:v>5.8159999999999998</c:v>
                </c:pt>
                <c:pt idx="464">
                  <c:v>5.8479999999999999</c:v>
                </c:pt>
                <c:pt idx="465">
                  <c:v>5.88</c:v>
                </c:pt>
                <c:pt idx="466">
                  <c:v>5.9119999999999999</c:v>
                </c:pt>
                <c:pt idx="467">
                  <c:v>5.944</c:v>
                </c:pt>
                <c:pt idx="468">
                  <c:v>5.976</c:v>
                </c:pt>
                <c:pt idx="469">
                  <c:v>6.008</c:v>
                </c:pt>
                <c:pt idx="470">
                  <c:v>6.04</c:v>
                </c:pt>
                <c:pt idx="471">
                  <c:v>6.0720000000000001</c:v>
                </c:pt>
                <c:pt idx="472">
                  <c:v>6.1040000000000001</c:v>
                </c:pt>
                <c:pt idx="473">
                  <c:v>6.1360000000000001</c:v>
                </c:pt>
                <c:pt idx="474">
                  <c:v>6.1680000000000001</c:v>
                </c:pt>
                <c:pt idx="475">
                  <c:v>6.2</c:v>
                </c:pt>
                <c:pt idx="476">
                  <c:v>6.2319999999999993</c:v>
                </c:pt>
                <c:pt idx="477">
                  <c:v>6.2639999999999993</c:v>
                </c:pt>
                <c:pt idx="478">
                  <c:v>6.2960000000000003</c:v>
                </c:pt>
                <c:pt idx="479">
                  <c:v>6.36</c:v>
                </c:pt>
                <c:pt idx="480">
                  <c:v>6.4240000000000004</c:v>
                </c:pt>
                <c:pt idx="481">
                  <c:v>6.4879999999999995</c:v>
                </c:pt>
                <c:pt idx="482">
                  <c:v>6.5519999999999996</c:v>
                </c:pt>
                <c:pt idx="483">
                  <c:v>6.6160000000000005</c:v>
                </c:pt>
                <c:pt idx="484">
                  <c:v>6.6800000000000006</c:v>
                </c:pt>
                <c:pt idx="485">
                  <c:v>6.7439999999999998</c:v>
                </c:pt>
                <c:pt idx="486">
                  <c:v>6.8079999999999998</c:v>
                </c:pt>
                <c:pt idx="487">
                  <c:v>6.8719999999999999</c:v>
                </c:pt>
                <c:pt idx="488">
                  <c:v>6.9359999999999999</c:v>
                </c:pt>
                <c:pt idx="489">
                  <c:v>7</c:v>
                </c:pt>
                <c:pt idx="490">
                  <c:v>7.0640000000000001</c:v>
                </c:pt>
                <c:pt idx="491">
                  <c:v>7.1280000000000001</c:v>
                </c:pt>
                <c:pt idx="492">
                  <c:v>7.1919999999999993</c:v>
                </c:pt>
                <c:pt idx="493">
                  <c:v>7.2560000000000002</c:v>
                </c:pt>
                <c:pt idx="494">
                  <c:v>7.32</c:v>
                </c:pt>
                <c:pt idx="495">
                  <c:v>7.3840000000000003</c:v>
                </c:pt>
                <c:pt idx="496">
                  <c:v>7.4479999999999995</c:v>
                </c:pt>
                <c:pt idx="497">
                  <c:v>7.5119999999999996</c:v>
                </c:pt>
                <c:pt idx="498">
                  <c:v>7.5760000000000005</c:v>
                </c:pt>
                <c:pt idx="499">
                  <c:v>7.64</c:v>
                </c:pt>
                <c:pt idx="500">
                  <c:v>7.7039999999999997</c:v>
                </c:pt>
                <c:pt idx="501">
                  <c:v>7.7679999999999998</c:v>
                </c:pt>
                <c:pt idx="502">
                  <c:v>7.8320000000000007</c:v>
                </c:pt>
                <c:pt idx="503">
                  <c:v>7.8959999999999999</c:v>
                </c:pt>
                <c:pt idx="504">
                  <c:v>7.96</c:v>
                </c:pt>
                <c:pt idx="505">
                  <c:v>8.0239999999999991</c:v>
                </c:pt>
                <c:pt idx="506">
                  <c:v>8.0879999999999992</c:v>
                </c:pt>
                <c:pt idx="507">
                  <c:v>8.1519999999999992</c:v>
                </c:pt>
                <c:pt idx="508">
                  <c:v>8.2159999999999993</c:v>
                </c:pt>
                <c:pt idx="509">
                  <c:v>8.2799999999999994</c:v>
                </c:pt>
                <c:pt idx="510">
                  <c:v>8.3440000000000012</c:v>
                </c:pt>
                <c:pt idx="511">
                  <c:v>8.4080000000000013</c:v>
                </c:pt>
                <c:pt idx="512">
                  <c:v>8.4719999999999995</c:v>
                </c:pt>
                <c:pt idx="513">
                  <c:v>8.5359999999999996</c:v>
                </c:pt>
                <c:pt idx="514">
                  <c:v>8.6</c:v>
                </c:pt>
                <c:pt idx="515">
                  <c:v>8.6639999999999997</c:v>
                </c:pt>
                <c:pt idx="516">
                  <c:v>8.7279999999999998</c:v>
                </c:pt>
                <c:pt idx="517">
                  <c:v>8.7919999999999998</c:v>
                </c:pt>
                <c:pt idx="518">
                  <c:v>8.8559999999999999</c:v>
                </c:pt>
                <c:pt idx="519">
                  <c:v>8.9200000000000017</c:v>
                </c:pt>
                <c:pt idx="520">
                  <c:v>8.984</c:v>
                </c:pt>
                <c:pt idx="521">
                  <c:v>9.048</c:v>
                </c:pt>
                <c:pt idx="522">
                  <c:v>9.1120000000000001</c:v>
                </c:pt>
                <c:pt idx="523">
                  <c:v>9.1760000000000002</c:v>
                </c:pt>
                <c:pt idx="524">
                  <c:v>9.24</c:v>
                </c:pt>
                <c:pt idx="525">
                  <c:v>9.3040000000000003</c:v>
                </c:pt>
                <c:pt idx="526">
                  <c:v>9.3680000000000003</c:v>
                </c:pt>
                <c:pt idx="527">
                  <c:v>9.4319999999999986</c:v>
                </c:pt>
                <c:pt idx="528">
                  <c:v>9.4959999999999987</c:v>
                </c:pt>
                <c:pt idx="529">
                  <c:v>9.56</c:v>
                </c:pt>
                <c:pt idx="530">
                  <c:v>9.6240000000000006</c:v>
                </c:pt>
                <c:pt idx="531">
                  <c:v>9.6880000000000006</c:v>
                </c:pt>
                <c:pt idx="532">
                  <c:v>9.7520000000000007</c:v>
                </c:pt>
                <c:pt idx="533">
                  <c:v>9.8160000000000007</c:v>
                </c:pt>
                <c:pt idx="534">
                  <c:v>9.879999999999999</c:v>
                </c:pt>
                <c:pt idx="535">
                  <c:v>9.9439999999999991</c:v>
                </c:pt>
                <c:pt idx="536">
                  <c:v>10.007999999999999</c:v>
                </c:pt>
                <c:pt idx="537">
                  <c:v>10.071999999999999</c:v>
                </c:pt>
                <c:pt idx="538">
                  <c:v>10.135999999999999</c:v>
                </c:pt>
                <c:pt idx="539">
                  <c:v>10.200000000000001</c:v>
                </c:pt>
                <c:pt idx="540">
                  <c:v>10.264000000000001</c:v>
                </c:pt>
                <c:pt idx="541">
                  <c:v>10.328000000000001</c:v>
                </c:pt>
                <c:pt idx="542">
                  <c:v>10.391999999999999</c:v>
                </c:pt>
                <c:pt idx="543">
                  <c:v>10.456</c:v>
                </c:pt>
                <c:pt idx="544">
                  <c:v>10.52</c:v>
                </c:pt>
                <c:pt idx="545">
                  <c:v>10.584</c:v>
                </c:pt>
                <c:pt idx="546">
                  <c:v>10.648</c:v>
                </c:pt>
                <c:pt idx="547">
                  <c:v>10.712</c:v>
                </c:pt>
                <c:pt idx="548">
                  <c:v>10.776000000000002</c:v>
                </c:pt>
                <c:pt idx="549">
                  <c:v>10.84</c:v>
                </c:pt>
                <c:pt idx="550">
                  <c:v>10.904</c:v>
                </c:pt>
                <c:pt idx="551">
                  <c:v>10.968</c:v>
                </c:pt>
                <c:pt idx="552">
                  <c:v>11.032</c:v>
                </c:pt>
                <c:pt idx="553">
                  <c:v>11.096</c:v>
                </c:pt>
                <c:pt idx="554">
                  <c:v>11.16</c:v>
                </c:pt>
                <c:pt idx="555">
                  <c:v>11.224</c:v>
                </c:pt>
                <c:pt idx="556">
                  <c:v>11.288</c:v>
                </c:pt>
                <c:pt idx="557">
                  <c:v>11.351999999999999</c:v>
                </c:pt>
                <c:pt idx="558">
                  <c:v>11.416</c:v>
                </c:pt>
                <c:pt idx="559">
                  <c:v>11.48</c:v>
                </c:pt>
                <c:pt idx="560">
                  <c:v>11.544</c:v>
                </c:pt>
                <c:pt idx="561">
                  <c:v>11.608000000000001</c:v>
                </c:pt>
                <c:pt idx="562">
                  <c:v>11.672000000000001</c:v>
                </c:pt>
                <c:pt idx="563">
                  <c:v>11.736000000000001</c:v>
                </c:pt>
                <c:pt idx="564">
                  <c:v>11.799999999999999</c:v>
                </c:pt>
                <c:pt idx="565">
                  <c:v>11.863999999999999</c:v>
                </c:pt>
                <c:pt idx="566">
                  <c:v>11.927999999999999</c:v>
                </c:pt>
                <c:pt idx="567">
                  <c:v>11.991999999999999</c:v>
                </c:pt>
                <c:pt idx="568">
                  <c:v>12.056000000000001</c:v>
                </c:pt>
                <c:pt idx="569">
                  <c:v>12.120000000000001</c:v>
                </c:pt>
                <c:pt idx="570">
                  <c:v>12.184000000000001</c:v>
                </c:pt>
                <c:pt idx="571">
                  <c:v>12.247999999999999</c:v>
                </c:pt>
                <c:pt idx="572">
                  <c:v>12.311999999999999</c:v>
                </c:pt>
                <c:pt idx="573">
                  <c:v>12.375999999999999</c:v>
                </c:pt>
                <c:pt idx="574">
                  <c:v>12.44</c:v>
                </c:pt>
                <c:pt idx="575">
                  <c:v>12.504</c:v>
                </c:pt>
                <c:pt idx="576">
                  <c:v>12.568</c:v>
                </c:pt>
                <c:pt idx="577">
                  <c:v>12.632000000000001</c:v>
                </c:pt>
                <c:pt idx="578">
                  <c:v>12.696000000000002</c:v>
                </c:pt>
                <c:pt idx="579">
                  <c:v>12.824</c:v>
                </c:pt>
                <c:pt idx="580">
                  <c:v>12.952</c:v>
                </c:pt>
                <c:pt idx="581">
                  <c:v>13.08</c:v>
                </c:pt>
                <c:pt idx="582">
                  <c:v>13.207999999999998</c:v>
                </c:pt>
                <c:pt idx="583">
                  <c:v>13.336</c:v>
                </c:pt>
                <c:pt idx="584">
                  <c:v>13.464</c:v>
                </c:pt>
                <c:pt idx="585">
                  <c:v>13.592000000000001</c:v>
                </c:pt>
                <c:pt idx="586">
                  <c:v>13.719999999999999</c:v>
                </c:pt>
                <c:pt idx="587">
                  <c:v>13.847999999999999</c:v>
                </c:pt>
                <c:pt idx="588">
                  <c:v>13.976000000000001</c:v>
                </c:pt>
                <c:pt idx="589">
                  <c:v>14.104000000000001</c:v>
                </c:pt>
                <c:pt idx="590">
                  <c:v>14.231999999999999</c:v>
                </c:pt>
                <c:pt idx="591">
                  <c:v>14.36</c:v>
                </c:pt>
                <c:pt idx="592">
                  <c:v>14.488</c:v>
                </c:pt>
                <c:pt idx="593">
                  <c:v>14.616</c:v>
                </c:pt>
                <c:pt idx="594">
                  <c:v>14.744</c:v>
                </c:pt>
                <c:pt idx="595">
                  <c:v>14.872</c:v>
                </c:pt>
                <c:pt idx="596">
                  <c:v>15</c:v>
                </c:pt>
                <c:pt idx="597">
                  <c:v>15.128</c:v>
                </c:pt>
                <c:pt idx="598">
                  <c:v>15.256</c:v>
                </c:pt>
                <c:pt idx="599">
                  <c:v>15.384</c:v>
                </c:pt>
                <c:pt idx="600">
                  <c:v>15.512</c:v>
                </c:pt>
                <c:pt idx="601">
                  <c:v>15.64</c:v>
                </c:pt>
                <c:pt idx="602">
                  <c:v>15.768000000000001</c:v>
                </c:pt>
                <c:pt idx="603">
                  <c:v>15.896000000000001</c:v>
                </c:pt>
                <c:pt idx="604">
                  <c:v>16.024000000000001</c:v>
                </c:pt>
                <c:pt idx="605">
                  <c:v>16.152000000000001</c:v>
                </c:pt>
                <c:pt idx="606">
                  <c:v>16.279999999999998</c:v>
                </c:pt>
                <c:pt idx="607">
                  <c:v>16.407999999999998</c:v>
                </c:pt>
                <c:pt idx="608">
                  <c:v>16.535999999999998</c:v>
                </c:pt>
                <c:pt idx="609">
                  <c:v>16.664000000000001</c:v>
                </c:pt>
                <c:pt idx="610">
                  <c:v>16.792000000000002</c:v>
                </c:pt>
                <c:pt idx="611">
                  <c:v>16.920000000000002</c:v>
                </c:pt>
                <c:pt idx="612">
                  <c:v>17.048000000000002</c:v>
                </c:pt>
                <c:pt idx="613">
                  <c:v>17.176000000000002</c:v>
                </c:pt>
                <c:pt idx="614">
                  <c:v>17.303999999999998</c:v>
                </c:pt>
                <c:pt idx="615">
                  <c:v>17.431999999999999</c:v>
                </c:pt>
                <c:pt idx="616">
                  <c:v>17.559999999999999</c:v>
                </c:pt>
                <c:pt idx="617">
                  <c:v>17.687999999999999</c:v>
                </c:pt>
                <c:pt idx="618">
                  <c:v>17.815999999999999</c:v>
                </c:pt>
                <c:pt idx="619">
                  <c:v>17.944000000000003</c:v>
                </c:pt>
                <c:pt idx="620">
                  <c:v>18.072000000000003</c:v>
                </c:pt>
                <c:pt idx="621">
                  <c:v>18.2</c:v>
                </c:pt>
                <c:pt idx="622">
                  <c:v>18.327999999999999</c:v>
                </c:pt>
                <c:pt idx="623">
                  <c:v>18.456</c:v>
                </c:pt>
                <c:pt idx="624">
                  <c:v>18.584</c:v>
                </c:pt>
                <c:pt idx="625">
                  <c:v>18.712</c:v>
                </c:pt>
                <c:pt idx="626">
                  <c:v>18.84</c:v>
                </c:pt>
                <c:pt idx="627">
                  <c:v>18.968</c:v>
                </c:pt>
                <c:pt idx="628">
                  <c:v>19.096</c:v>
                </c:pt>
                <c:pt idx="629">
                  <c:v>19.224</c:v>
                </c:pt>
                <c:pt idx="630">
                  <c:v>19.352</c:v>
                </c:pt>
                <c:pt idx="631">
                  <c:v>19.48</c:v>
                </c:pt>
                <c:pt idx="632">
                  <c:v>19.608000000000001</c:v>
                </c:pt>
                <c:pt idx="633">
                  <c:v>19.736000000000001</c:v>
                </c:pt>
                <c:pt idx="634">
                  <c:v>19.864000000000001</c:v>
                </c:pt>
                <c:pt idx="635">
                  <c:v>19.992000000000001</c:v>
                </c:pt>
              </c:numCache>
            </c:numRef>
          </c:xVal>
          <c:yVal>
            <c:numRef>
              <c:f>'совмещенные петли'!$L$120:$L$755</c:f>
              <c:numCache>
                <c:formatCode>0.00E+00</c:formatCode>
                <c:ptCount val="636"/>
                <c:pt idx="0">
                  <c:v>183.07255379796135</c:v>
                </c:pt>
                <c:pt idx="1">
                  <c:v>182.47815644980892</c:v>
                </c:pt>
                <c:pt idx="2">
                  <c:v>181.88178953459447</c:v>
                </c:pt>
                <c:pt idx="3">
                  <c:v>181.28354152869494</c:v>
                </c:pt>
                <c:pt idx="4">
                  <c:v>180.68351856925054</c:v>
                </c:pt>
                <c:pt idx="5">
                  <c:v>180.08183661453273</c:v>
                </c:pt>
                <c:pt idx="6">
                  <c:v>179.478625184707</c:v>
                </c:pt>
                <c:pt idx="7">
                  <c:v>178.87402479429974</c:v>
                </c:pt>
                <c:pt idx="8">
                  <c:v>178.26817970057456</c:v>
                </c:pt>
                <c:pt idx="9">
                  <c:v>177.66124246087503</c:v>
                </c:pt>
                <c:pt idx="10">
                  <c:v>177.05336938390269</c:v>
                </c:pt>
                <c:pt idx="11">
                  <c:v>176.44471720760581</c:v>
                </c:pt>
                <c:pt idx="12">
                  <c:v>175.83545069718934</c:v>
                </c:pt>
                <c:pt idx="13">
                  <c:v>175.22573041160561</c:v>
                </c:pt>
                <c:pt idx="14">
                  <c:v>174.61571873900544</c:v>
                </c:pt>
                <c:pt idx="15">
                  <c:v>174.00558036137042</c:v>
                </c:pt>
                <c:pt idx="16">
                  <c:v>173.39547538800235</c:v>
                </c:pt>
                <c:pt idx="17">
                  <c:v>172.78556417556436</c:v>
                </c:pt>
                <c:pt idx="18">
                  <c:v>172.17600070120309</c:v>
                </c:pt>
                <c:pt idx="19">
                  <c:v>171.56694064795948</c:v>
                </c:pt>
                <c:pt idx="20">
                  <c:v>170.95853406491884</c:v>
                </c:pt>
                <c:pt idx="21">
                  <c:v>170.35093213773985</c:v>
                </c:pt>
                <c:pt idx="22">
                  <c:v>169.74427619875803</c:v>
                </c:pt>
                <c:pt idx="23">
                  <c:v>169.13870906370329</c:v>
                </c:pt>
                <c:pt idx="24">
                  <c:v>168.53436336394782</c:v>
                </c:pt>
                <c:pt idx="25">
                  <c:v>167.93137263201169</c:v>
                </c:pt>
                <c:pt idx="26">
                  <c:v>167.32986087901455</c:v>
                </c:pt>
                <c:pt idx="27">
                  <c:v>166.72995422173923</c:v>
                </c:pt>
                <c:pt idx="28">
                  <c:v>166.13177294893848</c:v>
                </c:pt>
                <c:pt idx="29">
                  <c:v>165.53542343242088</c:v>
                </c:pt>
                <c:pt idx="30">
                  <c:v>164.94102290830227</c:v>
                </c:pt>
                <c:pt idx="31">
                  <c:v>164.34866440773666</c:v>
                </c:pt>
                <c:pt idx="32">
                  <c:v>163.75845547829286</c:v>
                </c:pt>
                <c:pt idx="33">
                  <c:v>163.17048716727322</c:v>
                </c:pt>
                <c:pt idx="34">
                  <c:v>162.58485144528655</c:v>
                </c:pt>
                <c:pt idx="35">
                  <c:v>162.00163567598662</c:v>
                </c:pt>
                <c:pt idx="36">
                  <c:v>161.4209183151975</c:v>
                </c:pt>
                <c:pt idx="37">
                  <c:v>160.84277660386687</c:v>
                </c:pt>
                <c:pt idx="38">
                  <c:v>160.26728510889626</c:v>
                </c:pt>
                <c:pt idx="39">
                  <c:v>159.6945134785083</c:v>
                </c:pt>
                <c:pt idx="40">
                  <c:v>159.12452849522194</c:v>
                </c:pt>
                <c:pt idx="41">
                  <c:v>158.55738260790494</c:v>
                </c:pt>
                <c:pt idx="42">
                  <c:v>157.99313627835676</c:v>
                </c:pt>
                <c:pt idx="43">
                  <c:v>157.43184742594451</c:v>
                </c:pt>
                <c:pt idx="44">
                  <c:v>156.8735568727557</c:v>
                </c:pt>
                <c:pt idx="45">
                  <c:v>156.31831673731688</c:v>
                </c:pt>
                <c:pt idx="46">
                  <c:v>155.7661692429717</c:v>
                </c:pt>
                <c:pt idx="47">
                  <c:v>155.21715213671632</c:v>
                </c:pt>
                <c:pt idx="48">
                  <c:v>154.67130584256208</c:v>
                </c:pt>
                <c:pt idx="49">
                  <c:v>154.12865316931263</c:v>
                </c:pt>
                <c:pt idx="50">
                  <c:v>153.5892332216182</c:v>
                </c:pt>
                <c:pt idx="51">
                  <c:v>153.0530678425192</c:v>
                </c:pt>
                <c:pt idx="52">
                  <c:v>152.52018278950527</c:v>
                </c:pt>
                <c:pt idx="53">
                  <c:v>151.99060092080595</c:v>
                </c:pt>
                <c:pt idx="54">
                  <c:v>151.46433986901201</c:v>
                </c:pt>
                <c:pt idx="55">
                  <c:v>150.94142146419227</c:v>
                </c:pt>
                <c:pt idx="56">
                  <c:v>150.42185380500919</c:v>
                </c:pt>
                <c:pt idx="57">
                  <c:v>149.90565215882637</c:v>
                </c:pt>
                <c:pt idx="58">
                  <c:v>149.39282636077894</c:v>
                </c:pt>
                <c:pt idx="59">
                  <c:v>148.88338313701658</c:v>
                </c:pt>
                <c:pt idx="60">
                  <c:v>148.37732933689304</c:v>
                </c:pt>
                <c:pt idx="61">
                  <c:v>147.87467092270035</c:v>
                </c:pt>
                <c:pt idx="62">
                  <c:v>147.37540463859872</c:v>
                </c:pt>
                <c:pt idx="63">
                  <c:v>146.87953898669824</c:v>
                </c:pt>
                <c:pt idx="64">
                  <c:v>146.38706639725933</c:v>
                </c:pt>
                <c:pt idx="65">
                  <c:v>145.89798924869373</c:v>
                </c:pt>
                <c:pt idx="66">
                  <c:v>145.41229798873022</c:v>
                </c:pt>
                <c:pt idx="67">
                  <c:v>144.9299915420676</c:v>
                </c:pt>
                <c:pt idx="68">
                  <c:v>144.45106538923966</c:v>
                </c:pt>
                <c:pt idx="69">
                  <c:v>143.9755054771924</c:v>
                </c:pt>
                <c:pt idx="70">
                  <c:v>143.50331094930036</c:v>
                </c:pt>
                <c:pt idx="71">
                  <c:v>143.0344634291443</c:v>
                </c:pt>
                <c:pt idx="72">
                  <c:v>142.56895219299406</c:v>
                </c:pt>
                <c:pt idx="73">
                  <c:v>142.10676789992988</c:v>
                </c:pt>
                <c:pt idx="74">
                  <c:v>141.64789948707391</c:v>
                </c:pt>
                <c:pt idx="75">
                  <c:v>141.19232816192107</c:v>
                </c:pt>
                <c:pt idx="76">
                  <c:v>140.74004081622994</c:v>
                </c:pt>
                <c:pt idx="77">
                  <c:v>140.29102308013813</c:v>
                </c:pt>
                <c:pt idx="78">
                  <c:v>139.84526042804563</c:v>
                </c:pt>
                <c:pt idx="79">
                  <c:v>138.94232696291908</c:v>
                </c:pt>
                <c:pt idx="80">
                  <c:v>138.05368098371167</c:v>
                </c:pt>
                <c:pt idx="81">
                  <c:v>137.17909383635185</c:v>
                </c:pt>
                <c:pt idx="82">
                  <c:v>136.31829373776557</c:v>
                </c:pt>
                <c:pt idx="83">
                  <c:v>135.47101448788516</c:v>
                </c:pt>
                <c:pt idx="84">
                  <c:v>134.63699222344599</c:v>
                </c:pt>
                <c:pt idx="85">
                  <c:v>133.81596811141745</c:v>
                </c:pt>
                <c:pt idx="86">
                  <c:v>133.00767915169499</c:v>
                </c:pt>
                <c:pt idx="87">
                  <c:v>132.21187226954856</c:v>
                </c:pt>
                <c:pt idx="88">
                  <c:v>131.42830085818167</c:v>
                </c:pt>
                <c:pt idx="89">
                  <c:v>130.65671052494065</c:v>
                </c:pt>
                <c:pt idx="90">
                  <c:v>129.89685678201477</c:v>
                </c:pt>
                <c:pt idx="91">
                  <c:v>129.14850417305374</c:v>
                </c:pt>
                <c:pt idx="92">
                  <c:v>128.41141377339679</c:v>
                </c:pt>
                <c:pt idx="93">
                  <c:v>127.68535256890118</c:v>
                </c:pt>
                <c:pt idx="94">
                  <c:v>126.97009401093929</c:v>
                </c:pt>
                <c:pt idx="95">
                  <c:v>126.26540676878909</c:v>
                </c:pt>
                <c:pt idx="96">
                  <c:v>125.57108046231518</c:v>
                </c:pt>
                <c:pt idx="97">
                  <c:v>124.88688613302875</c:v>
                </c:pt>
                <c:pt idx="98">
                  <c:v>124.21262750397639</c:v>
                </c:pt>
                <c:pt idx="99">
                  <c:v>123.54807169476635</c:v>
                </c:pt>
                <c:pt idx="100">
                  <c:v>122.8930421532759</c:v>
                </c:pt>
                <c:pt idx="101">
                  <c:v>122.24732852364072</c:v>
                </c:pt>
                <c:pt idx="102">
                  <c:v>121.61073532199968</c:v>
                </c:pt>
                <c:pt idx="103">
                  <c:v>120.98307417601464</c:v>
                </c:pt>
                <c:pt idx="104">
                  <c:v>120.36415657503434</c:v>
                </c:pt>
                <c:pt idx="105">
                  <c:v>119.7537994802737</c:v>
                </c:pt>
                <c:pt idx="106">
                  <c:v>119.15182736111744</c:v>
                </c:pt>
                <c:pt idx="107">
                  <c:v>118.5580659720643</c:v>
                </c:pt>
                <c:pt idx="108">
                  <c:v>117.97234306471422</c:v>
                </c:pt>
                <c:pt idx="109">
                  <c:v>117.39449462233651</c:v>
                </c:pt>
                <c:pt idx="110">
                  <c:v>116.82435916956949</c:v>
                </c:pt>
                <c:pt idx="111">
                  <c:v>116.26178015228415</c:v>
                </c:pt>
                <c:pt idx="112">
                  <c:v>115.70659685631728</c:v>
                </c:pt>
                <c:pt idx="113">
                  <c:v>115.1586675805096</c:v>
                </c:pt>
                <c:pt idx="114">
                  <c:v>114.61783722010054</c:v>
                </c:pt>
                <c:pt idx="115">
                  <c:v>114.08396873133218</c:v>
                </c:pt>
                <c:pt idx="116">
                  <c:v>113.55691957517301</c:v>
                </c:pt>
                <c:pt idx="117">
                  <c:v>113.03655619142523</c:v>
                </c:pt>
                <c:pt idx="118">
                  <c:v>112.52274425713422</c:v>
                </c:pt>
                <c:pt idx="119">
                  <c:v>112.01535710202826</c:v>
                </c:pt>
                <c:pt idx="120">
                  <c:v>111.51426556559041</c:v>
                </c:pt>
                <c:pt idx="121">
                  <c:v>111.01934764712071</c:v>
                </c:pt>
                <c:pt idx="122">
                  <c:v>110.53048545785671</c:v>
                </c:pt>
                <c:pt idx="123">
                  <c:v>110.04756311581659</c:v>
                </c:pt>
                <c:pt idx="124">
                  <c:v>109.57046461727612</c:v>
                </c:pt>
                <c:pt idx="125">
                  <c:v>109.09908044722043</c:v>
                </c:pt>
                <c:pt idx="126">
                  <c:v>108.6333050337587</c:v>
                </c:pt>
                <c:pt idx="127">
                  <c:v>108.17303115783207</c:v>
                </c:pt>
                <c:pt idx="128">
                  <c:v>107.71815528941454</c:v>
                </c:pt>
                <c:pt idx="129">
                  <c:v>107.26858360172649</c:v>
                </c:pt>
                <c:pt idx="130">
                  <c:v>106.82421116749867</c:v>
                </c:pt>
                <c:pt idx="131">
                  <c:v>106.38494924865462</c:v>
                </c:pt>
                <c:pt idx="132">
                  <c:v>105.95070608595391</c:v>
                </c:pt>
                <c:pt idx="133">
                  <c:v>105.52138697323261</c:v>
                </c:pt>
                <c:pt idx="134">
                  <c:v>105.09690853028251</c:v>
                </c:pt>
                <c:pt idx="135">
                  <c:v>104.67718576998479</c:v>
                </c:pt>
                <c:pt idx="136">
                  <c:v>104.26213372228409</c:v>
                </c:pt>
                <c:pt idx="137">
                  <c:v>103.85167341571588</c:v>
                </c:pt>
                <c:pt idx="138">
                  <c:v>103.44572518835314</c:v>
                </c:pt>
                <c:pt idx="139">
                  <c:v>103.04421436626819</c:v>
                </c:pt>
                <c:pt idx="140">
                  <c:v>102.64705925229843</c:v>
                </c:pt>
                <c:pt idx="141">
                  <c:v>102.2541928696387</c:v>
                </c:pt>
                <c:pt idx="142">
                  <c:v>101.86554428276322</c:v>
                </c:pt>
                <c:pt idx="143">
                  <c:v>101.48104259009679</c:v>
                </c:pt>
                <c:pt idx="144">
                  <c:v>101.10061966137667</c:v>
                </c:pt>
                <c:pt idx="145">
                  <c:v>100.72420735747659</c:v>
                </c:pt>
                <c:pt idx="146">
                  <c:v>100.35174452323481</c:v>
                </c:pt>
                <c:pt idx="147">
                  <c:v>99.983170727697598</c:v>
                </c:pt>
                <c:pt idx="148">
                  <c:v>99.618417722284036</c:v>
                </c:pt>
                <c:pt idx="149">
                  <c:v>99.257430823646828</c:v>
                </c:pt>
                <c:pt idx="150">
                  <c:v>98.900150034023625</c:v>
                </c:pt>
                <c:pt idx="151">
                  <c:v>98.546525047204767</c:v>
                </c:pt>
                <c:pt idx="152">
                  <c:v>98.196486934762888</c:v>
                </c:pt>
                <c:pt idx="153">
                  <c:v>97.849987920996398</c:v>
                </c:pt>
                <c:pt idx="154">
                  <c:v>97.506976233164963</c:v>
                </c:pt>
                <c:pt idx="155">
                  <c:v>97.167400691494436</c:v>
                </c:pt>
                <c:pt idx="156">
                  <c:v>96.831207096688303</c:v>
                </c:pt>
                <c:pt idx="157">
                  <c:v>96.498349518142689</c:v>
                </c:pt>
                <c:pt idx="158">
                  <c:v>96.168775390413685</c:v>
                </c:pt>
                <c:pt idx="159">
                  <c:v>95.842441748686738</c:v>
                </c:pt>
                <c:pt idx="160">
                  <c:v>95.519299967649758</c:v>
                </c:pt>
                <c:pt idx="161">
                  <c:v>95.199306719464616</c:v>
                </c:pt>
                <c:pt idx="162">
                  <c:v>94.882416232596157</c:v>
                </c:pt>
                <c:pt idx="163">
                  <c:v>94.568588961319406</c:v>
                </c:pt>
                <c:pt idx="164">
                  <c:v>94.257774742122407</c:v>
                </c:pt>
                <c:pt idx="165">
                  <c:v>93.949936538977639</c:v>
                </c:pt>
                <c:pt idx="166">
                  <c:v>93.645037041338412</c:v>
                </c:pt>
                <c:pt idx="167">
                  <c:v>93.343035974683872</c:v>
                </c:pt>
                <c:pt idx="168">
                  <c:v>93.043890571089079</c:v>
                </c:pt>
                <c:pt idx="169">
                  <c:v>92.747558560927828</c:v>
                </c:pt>
                <c:pt idx="170">
                  <c:v>92.454010295695895</c:v>
                </c:pt>
                <c:pt idx="171">
                  <c:v>92.163212406477442</c:v>
                </c:pt>
                <c:pt idx="172">
                  <c:v>91.875125053190459</c:v>
                </c:pt>
                <c:pt idx="173">
                  <c:v>91.589709963975665</c:v>
                </c:pt>
                <c:pt idx="174">
                  <c:v>91.306935076563704</c:v>
                </c:pt>
                <c:pt idx="175">
                  <c:v>91.026767605521869</c:v>
                </c:pt>
                <c:pt idx="176">
                  <c:v>90.749175186068939</c:v>
                </c:pt>
                <c:pt idx="177">
                  <c:v>90.474121959113006</c:v>
                </c:pt>
                <c:pt idx="178">
                  <c:v>90.201579046465014</c:v>
                </c:pt>
                <c:pt idx="179">
                  <c:v>89.655218348481654</c:v>
                </c:pt>
                <c:pt idx="180">
                  <c:v>89.119007171723325</c:v>
                </c:pt>
                <c:pt idx="181">
                  <c:v>88.592701732410177</c:v>
                </c:pt>
                <c:pt idx="182">
                  <c:v>88.076044744401855</c:v>
                </c:pt>
                <c:pt idx="183">
                  <c:v>87.568805712720689</c:v>
                </c:pt>
                <c:pt idx="184">
                  <c:v>87.070723921958432</c:v>
                </c:pt>
                <c:pt idx="185">
                  <c:v>86.581592415852157</c:v>
                </c:pt>
                <c:pt idx="186">
                  <c:v>86.101188423902187</c:v>
                </c:pt>
                <c:pt idx="187">
                  <c:v>85.629307425223502</c:v>
                </c:pt>
                <c:pt idx="188">
                  <c:v>85.16574118112085</c:v>
                </c:pt>
                <c:pt idx="189">
                  <c:v>84.710298086505063</c:v>
                </c:pt>
                <c:pt idx="190">
                  <c:v>84.262787381677057</c:v>
                </c:pt>
                <c:pt idx="191">
                  <c:v>83.823020156315849</c:v>
                </c:pt>
                <c:pt idx="192">
                  <c:v>83.39082705205081</c:v>
                </c:pt>
                <c:pt idx="193">
                  <c:v>82.966033436701849</c:v>
                </c:pt>
                <c:pt idx="194">
                  <c:v>82.54847373283593</c:v>
                </c:pt>
                <c:pt idx="195">
                  <c:v>82.137991163984083</c:v>
                </c:pt>
                <c:pt idx="196">
                  <c:v>81.734423243544697</c:v>
                </c:pt>
                <c:pt idx="197">
                  <c:v>81.337624998221003</c:v>
                </c:pt>
                <c:pt idx="198">
                  <c:v>80.947443932716652</c:v>
                </c:pt>
                <c:pt idx="199">
                  <c:v>80.563741448554197</c:v>
                </c:pt>
                <c:pt idx="200">
                  <c:v>80.186377853290992</c:v>
                </c:pt>
                <c:pt idx="201">
                  <c:v>79.81521830666621</c:v>
                </c:pt>
                <c:pt idx="202">
                  <c:v>79.450132866625097</c:v>
                </c:pt>
                <c:pt idx="203">
                  <c:v>79.090996486046919</c:v>
                </c:pt>
                <c:pt idx="204">
                  <c:v>78.737678768911863</c:v>
                </c:pt>
                <c:pt idx="205">
                  <c:v>78.390070414973948</c:v>
                </c:pt>
                <c:pt idx="206">
                  <c:v>78.048043334491652</c:v>
                </c:pt>
                <c:pt idx="207">
                  <c:v>77.711488755161255</c:v>
                </c:pt>
                <c:pt idx="208">
                  <c:v>77.38029599734125</c:v>
                </c:pt>
                <c:pt idx="209">
                  <c:v>77.054357166808842</c:v>
                </c:pt>
                <c:pt idx="210">
                  <c:v>76.733566221158767</c:v>
                </c:pt>
                <c:pt idx="211">
                  <c:v>76.417817868084583</c:v>
                </c:pt>
                <c:pt idx="212">
                  <c:v>76.107016589133011</c:v>
                </c:pt>
                <c:pt idx="213">
                  <c:v>75.801059820517651</c:v>
                </c:pt>
                <c:pt idx="214">
                  <c:v>75.499856180165878</c:v>
                </c:pt>
                <c:pt idx="215">
                  <c:v>75.203310137165886</c:v>
                </c:pt>
                <c:pt idx="216">
                  <c:v>74.91133415711343</c:v>
                </c:pt>
                <c:pt idx="217">
                  <c:v>74.623837397996553</c:v>
                </c:pt>
                <c:pt idx="218">
                  <c:v>74.3407346585429</c:v>
                </c:pt>
                <c:pt idx="219">
                  <c:v>74.061942660271271</c:v>
                </c:pt>
                <c:pt idx="220">
                  <c:v>73.787375438875515</c:v>
                </c:pt>
                <c:pt idx="221">
                  <c:v>73.516955647146204</c:v>
                </c:pt>
                <c:pt idx="222">
                  <c:v>73.250604148652087</c:v>
                </c:pt>
                <c:pt idx="223">
                  <c:v>72.988244147484338</c:v>
                </c:pt>
                <c:pt idx="224">
                  <c:v>72.729800174581797</c:v>
                </c:pt>
                <c:pt idx="225">
                  <c:v>72.475200297863623</c:v>
                </c:pt>
                <c:pt idx="226">
                  <c:v>72.224372230642203</c:v>
                </c:pt>
                <c:pt idx="227">
                  <c:v>71.977246435043156</c:v>
                </c:pt>
                <c:pt idx="228">
                  <c:v>71.733754673741473</c:v>
                </c:pt>
                <c:pt idx="229">
                  <c:v>71.493829669256655</c:v>
                </c:pt>
                <c:pt idx="230">
                  <c:v>71.257405217306967</c:v>
                </c:pt>
                <c:pt idx="231">
                  <c:v>71.024418574143311</c:v>
                </c:pt>
                <c:pt idx="232">
                  <c:v>70.794810866310684</c:v>
                </c:pt>
                <c:pt idx="233">
                  <c:v>70.568512306160372</c:v>
                </c:pt>
                <c:pt idx="234">
                  <c:v>70.345469216915731</c:v>
                </c:pt>
                <c:pt idx="235">
                  <c:v>70.125622665572564</c:v>
                </c:pt>
                <c:pt idx="236">
                  <c:v>69.908917192526204</c:v>
                </c:pt>
                <c:pt idx="237">
                  <c:v>69.695293098695714</c:v>
                </c:pt>
                <c:pt idx="238">
                  <c:v>69.484695545486844</c:v>
                </c:pt>
                <c:pt idx="239">
                  <c:v>69.277072388933817</c:v>
                </c:pt>
                <c:pt idx="240">
                  <c:v>69.07237264460214</c:v>
                </c:pt>
                <c:pt idx="241">
                  <c:v>68.87054602336697</c:v>
                </c:pt>
                <c:pt idx="242">
                  <c:v>68.671537150448501</c:v>
                </c:pt>
                <c:pt idx="243">
                  <c:v>68.475300171724982</c:v>
                </c:pt>
                <c:pt idx="244">
                  <c:v>68.28178711742693</c:v>
                </c:pt>
                <c:pt idx="245">
                  <c:v>68.090951749977791</c:v>
                </c:pt>
                <c:pt idx="246">
                  <c:v>67.902745660484882</c:v>
                </c:pt>
                <c:pt idx="247">
                  <c:v>67.71712447845556</c:v>
                </c:pt>
                <c:pt idx="248">
                  <c:v>67.534045828996469</c:v>
                </c:pt>
                <c:pt idx="249">
                  <c:v>67.353462944566971</c:v>
                </c:pt>
                <c:pt idx="250">
                  <c:v>67.175338153359206</c:v>
                </c:pt>
                <c:pt idx="251">
                  <c:v>66.999623960709272</c:v>
                </c:pt>
                <c:pt idx="252">
                  <c:v>66.826284267015708</c:v>
                </c:pt>
                <c:pt idx="253">
                  <c:v>66.655278589978593</c:v>
                </c:pt>
                <c:pt idx="254">
                  <c:v>66.486565266330317</c:v>
                </c:pt>
                <c:pt idx="255">
                  <c:v>66.320110541861638</c:v>
                </c:pt>
                <c:pt idx="256">
                  <c:v>66.155872862815414</c:v>
                </c:pt>
                <c:pt idx="257">
                  <c:v>65.993816263978076</c:v>
                </c:pt>
                <c:pt idx="258">
                  <c:v>65.833906475467643</c:v>
                </c:pt>
                <c:pt idx="259">
                  <c:v>65.676107042294859</c:v>
                </c:pt>
                <c:pt idx="260">
                  <c:v>65.520384722988879</c:v>
                </c:pt>
                <c:pt idx="261">
                  <c:v>65.36670604210623</c:v>
                </c:pt>
                <c:pt idx="262">
                  <c:v>65.215035030173539</c:v>
                </c:pt>
                <c:pt idx="263">
                  <c:v>65.065343209520904</c:v>
                </c:pt>
                <c:pt idx="264">
                  <c:v>64.917592500159657</c:v>
                </c:pt>
                <c:pt idx="265">
                  <c:v>64.77175542766507</c:v>
                </c:pt>
                <c:pt idx="266">
                  <c:v>64.627802819342534</c:v>
                </c:pt>
                <c:pt idx="267">
                  <c:v>64.485705725555178</c:v>
                </c:pt>
                <c:pt idx="268">
                  <c:v>64.345428333517262</c:v>
                </c:pt>
                <c:pt idx="269">
                  <c:v>64.206946017590596</c:v>
                </c:pt>
                <c:pt idx="270">
                  <c:v>64.070231269454212</c:v>
                </c:pt>
                <c:pt idx="271">
                  <c:v>63.935255044980345</c:v>
                </c:pt>
                <c:pt idx="272">
                  <c:v>63.801991064194624</c:v>
                </c:pt>
                <c:pt idx="273">
                  <c:v>63.670413722985593</c:v>
                </c:pt>
                <c:pt idx="274">
                  <c:v>63.540492705784438</c:v>
                </c:pt>
                <c:pt idx="275">
                  <c:v>63.412203914043275</c:v>
                </c:pt>
                <c:pt idx="276">
                  <c:v>63.285523506054176</c:v>
                </c:pt>
                <c:pt idx="277">
                  <c:v>63.16042605948136</c:v>
                </c:pt>
                <c:pt idx="278">
                  <c:v>63.036888190395395</c:v>
                </c:pt>
                <c:pt idx="279">
                  <c:v>62.788340637212272</c:v>
                </c:pt>
                <c:pt idx="280">
                  <c:v>62.54597513216666</c:v>
                </c:pt>
                <c:pt idx="281">
                  <c:v>62.309628943196046</c:v>
                </c:pt>
                <c:pt idx="282">
                  <c:v>62.079098768447281</c:v>
                </c:pt>
                <c:pt idx="283">
                  <c:v>61.85423690838693</c:v>
                </c:pt>
                <c:pt idx="284">
                  <c:v>61.634805435717283</c:v>
                </c:pt>
                <c:pt idx="285">
                  <c:v>61.420717071716659</c:v>
                </c:pt>
                <c:pt idx="286">
                  <c:v>61.211785997263931</c:v>
                </c:pt>
                <c:pt idx="287">
                  <c:v>61.007870709137364</c:v>
                </c:pt>
                <c:pt idx="288">
                  <c:v>60.808786122144383</c:v>
                </c:pt>
                <c:pt idx="289">
                  <c:v>60.614477024910677</c:v>
                </c:pt>
                <c:pt idx="290">
                  <c:v>60.424712376198414</c:v>
                </c:pt>
                <c:pt idx="291">
                  <c:v>60.239416534593801</c:v>
                </c:pt>
                <c:pt idx="292">
                  <c:v>60.058475472881128</c:v>
                </c:pt>
                <c:pt idx="293">
                  <c:v>59.881746878844375</c:v>
                </c:pt>
                <c:pt idx="294">
                  <c:v>59.709111224745008</c:v>
                </c:pt>
                <c:pt idx="295">
                  <c:v>59.540454806067665</c:v>
                </c:pt>
                <c:pt idx="296">
                  <c:v>59.375687091892502</c:v>
                </c:pt>
                <c:pt idx="297">
                  <c:v>59.214684658651187</c:v>
                </c:pt>
                <c:pt idx="298">
                  <c:v>59.057361380762991</c:v>
                </c:pt>
                <c:pt idx="299">
                  <c:v>58.903631073444814</c:v>
                </c:pt>
                <c:pt idx="300">
                  <c:v>58.75332105155082</c:v>
                </c:pt>
                <c:pt idx="301">
                  <c:v>58.606453086027358</c:v>
                </c:pt>
                <c:pt idx="302">
                  <c:v>58.462877257936974</c:v>
                </c:pt>
                <c:pt idx="303">
                  <c:v>58.322498463962049</c:v>
                </c:pt>
                <c:pt idx="304">
                  <c:v>58.185281598343991</c:v>
                </c:pt>
                <c:pt idx="305">
                  <c:v>58.051114723269571</c:v>
                </c:pt>
                <c:pt idx="306">
                  <c:v>57.919913593409632</c:v>
                </c:pt>
                <c:pt idx="307">
                  <c:v>57.791628607929098</c:v>
                </c:pt>
                <c:pt idx="308">
                  <c:v>57.666174170584526</c:v>
                </c:pt>
                <c:pt idx="309">
                  <c:v>57.543482513176706</c:v>
                </c:pt>
                <c:pt idx="310">
                  <c:v>57.423457672252788</c:v>
                </c:pt>
                <c:pt idx="311">
                  <c:v>57.306126963280448</c:v>
                </c:pt>
                <c:pt idx="312">
                  <c:v>57.191292610586693</c:v>
                </c:pt>
                <c:pt idx="313">
                  <c:v>57.079040396610544</c:v>
                </c:pt>
                <c:pt idx="314">
                  <c:v>56.969174642650017</c:v>
                </c:pt>
                <c:pt idx="315">
                  <c:v>56.861706724058784</c:v>
                </c:pt>
                <c:pt idx="316">
                  <c:v>56.756571633231474</c:v>
                </c:pt>
                <c:pt idx="317">
                  <c:v>56.653716103370357</c:v>
                </c:pt>
                <c:pt idx="318">
                  <c:v>56.553070217166223</c:v>
                </c:pt>
                <c:pt idx="319">
                  <c:v>56.454640061500001</c:v>
                </c:pt>
                <c:pt idx="320">
                  <c:v>56.35830783366297</c:v>
                </c:pt>
                <c:pt idx="321">
                  <c:v>56.264051134407602</c:v>
                </c:pt>
                <c:pt idx="322">
                  <c:v>56.171837208806352</c:v>
                </c:pt>
                <c:pt idx="323">
                  <c:v>56.081607858066782</c:v>
                </c:pt>
                <c:pt idx="324">
                  <c:v>55.993296801635481</c:v>
                </c:pt>
                <c:pt idx="325">
                  <c:v>55.906913465659628</c:v>
                </c:pt>
                <c:pt idx="326">
                  <c:v>55.822397452011963</c:v>
                </c:pt>
                <c:pt idx="327">
                  <c:v>55.739678063125417</c:v>
                </c:pt>
                <c:pt idx="328">
                  <c:v>55.658735796707454</c:v>
                </c:pt>
                <c:pt idx="329">
                  <c:v>55.579574155028446</c:v>
                </c:pt>
                <c:pt idx="330">
                  <c:v>55.502049630554268</c:v>
                </c:pt>
                <c:pt idx="331">
                  <c:v>55.426270513936942</c:v>
                </c:pt>
                <c:pt idx="332">
                  <c:v>55.352073951247384</c:v>
                </c:pt>
                <c:pt idx="333">
                  <c:v>55.279463483129476</c:v>
                </c:pt>
                <c:pt idx="334">
                  <c:v>55.208472840452778</c:v>
                </c:pt>
                <c:pt idx="335">
                  <c:v>55.138955227944273</c:v>
                </c:pt>
                <c:pt idx="336">
                  <c:v>55.070954443045956</c:v>
                </c:pt>
                <c:pt idx="337">
                  <c:v>55.004436063868148</c:v>
                </c:pt>
                <c:pt idx="338">
                  <c:v>54.939396547986874</c:v>
                </c:pt>
                <c:pt idx="339">
                  <c:v>54.875711897521171</c:v>
                </c:pt>
                <c:pt idx="340">
                  <c:v>54.813512558797143</c:v>
                </c:pt>
                <c:pt idx="341">
                  <c:v>54.752622185523698</c:v>
                </c:pt>
                <c:pt idx="342">
                  <c:v>54.69299110954902</c:v>
                </c:pt>
                <c:pt idx="343">
                  <c:v>54.63470094684461</c:v>
                </c:pt>
                <c:pt idx="344">
                  <c:v>54.577776077397921</c:v>
                </c:pt>
                <c:pt idx="345">
                  <c:v>54.522039832498692</c:v>
                </c:pt>
                <c:pt idx="346">
                  <c:v>54.467532575501806</c:v>
                </c:pt>
                <c:pt idx="347">
                  <c:v>54.41420879047795</c:v>
                </c:pt>
                <c:pt idx="348">
                  <c:v>54.362084919092069</c:v>
                </c:pt>
                <c:pt idx="349">
                  <c:v>54.311187069475174</c:v>
                </c:pt>
                <c:pt idx="350">
                  <c:v>54.261418036365242</c:v>
                </c:pt>
                <c:pt idx="351">
                  <c:v>54.212721229306815</c:v>
                </c:pt>
                <c:pt idx="352">
                  <c:v>54.165145463596005</c:v>
                </c:pt>
                <c:pt idx="353">
                  <c:v>54.118710625688216</c:v>
                </c:pt>
                <c:pt idx="354">
                  <c:v>54.073252984431974</c:v>
                </c:pt>
                <c:pt idx="355">
                  <c:v>54.028814081124359</c:v>
                </c:pt>
                <c:pt idx="356">
                  <c:v>53.985425975397277</c:v>
                </c:pt>
                <c:pt idx="357">
                  <c:v>53.943049186225458</c:v>
                </c:pt>
                <c:pt idx="358">
                  <c:v>53.901662877749544</c:v>
                </c:pt>
                <c:pt idx="359">
                  <c:v>53.861322052691314</c:v>
                </c:pt>
                <c:pt idx="360">
                  <c:v>53.821833539140734</c:v>
                </c:pt>
                <c:pt idx="361">
                  <c:v>53.783354761698256</c:v>
                </c:pt>
                <c:pt idx="362">
                  <c:v>53.745799333068653</c:v>
                </c:pt>
                <c:pt idx="363">
                  <c:v>53.709045120302314</c:v>
                </c:pt>
                <c:pt idx="364">
                  <c:v>53.673221006944104</c:v>
                </c:pt>
                <c:pt idx="365">
                  <c:v>53.638281699552671</c:v>
                </c:pt>
                <c:pt idx="366">
                  <c:v>53.604243822263889</c:v>
                </c:pt>
                <c:pt idx="367">
                  <c:v>53.57100061046426</c:v>
                </c:pt>
                <c:pt idx="368">
                  <c:v>53.538643494269621</c:v>
                </c:pt>
                <c:pt idx="369">
                  <c:v>53.507059734238311</c:v>
                </c:pt>
                <c:pt idx="370">
                  <c:v>53.476330220877571</c:v>
                </c:pt>
                <c:pt idx="371">
                  <c:v>53.446335616577635</c:v>
                </c:pt>
                <c:pt idx="372">
                  <c:v>53.41709911025778</c:v>
                </c:pt>
                <c:pt idx="373">
                  <c:v>53.38864907786688</c:v>
                </c:pt>
                <c:pt idx="374">
                  <c:v>53.360984181303905</c:v>
                </c:pt>
                <c:pt idx="375">
                  <c:v>53.334087703322112</c:v>
                </c:pt>
                <c:pt idx="376">
                  <c:v>53.307821540089996</c:v>
                </c:pt>
                <c:pt idx="377">
                  <c:v>53.282340949834087</c:v>
                </c:pt>
                <c:pt idx="378">
                  <c:v>53.257531964393067</c:v>
                </c:pt>
                <c:pt idx="379">
                  <c:v>53.203252150704216</c:v>
                </c:pt>
                <c:pt idx="380">
                  <c:v>53.151863127338771</c:v>
                </c:pt>
                <c:pt idx="381">
                  <c:v>53.103310656210908</c:v>
                </c:pt>
                <c:pt idx="382">
                  <c:v>53.0575013346349</c:v>
                </c:pt>
                <c:pt idx="383">
                  <c:v>53.014352352749434</c:v>
                </c:pt>
                <c:pt idx="384">
                  <c:v>52.973781490291032</c:v>
                </c:pt>
                <c:pt idx="385">
                  <c:v>52.93559846183134</c:v>
                </c:pt>
                <c:pt idx="386">
                  <c:v>52.899943451573989</c:v>
                </c:pt>
                <c:pt idx="387">
                  <c:v>52.866546184772986</c:v>
                </c:pt>
                <c:pt idx="388">
                  <c:v>52.835474555890592</c:v>
                </c:pt>
                <c:pt idx="389">
                  <c:v>52.806642003168356</c:v>
                </c:pt>
                <c:pt idx="390">
                  <c:v>52.779936535290034</c:v>
                </c:pt>
                <c:pt idx="391">
                  <c:v>52.755255615433846</c:v>
                </c:pt>
                <c:pt idx="392">
                  <c:v>52.732659595718943</c:v>
                </c:pt>
                <c:pt idx="393">
                  <c:v>52.711995024511353</c:v>
                </c:pt>
                <c:pt idx="394">
                  <c:v>52.693288967316555</c:v>
                </c:pt>
                <c:pt idx="395">
                  <c:v>52.676415042284233</c:v>
                </c:pt>
                <c:pt idx="396">
                  <c:v>52.661350427088003</c:v>
                </c:pt>
                <c:pt idx="397">
                  <c:v>52.648046015114225</c:v>
                </c:pt>
                <c:pt idx="398">
                  <c:v>52.636426835236122</c:v>
                </c:pt>
                <c:pt idx="399">
                  <c:v>52.626502778226595</c:v>
                </c:pt>
                <c:pt idx="400">
                  <c:v>52.618192679869672</c:v>
                </c:pt>
                <c:pt idx="401">
                  <c:v>52.611548679602684</c:v>
                </c:pt>
                <c:pt idx="402">
                  <c:v>52.606330187349585</c:v>
                </c:pt>
                <c:pt idx="403">
                  <c:v>52.602670916825822</c:v>
                </c:pt>
                <c:pt idx="404">
                  <c:v>52.600435689236456</c:v>
                </c:pt>
                <c:pt idx="405">
                  <c:v>52.599647047863648</c:v>
                </c:pt>
                <c:pt idx="406">
                  <c:v>52.600250136870294</c:v>
                </c:pt>
                <c:pt idx="407">
                  <c:v>52.602237323090279</c:v>
                </c:pt>
                <c:pt idx="408">
                  <c:v>52.605531247674364</c:v>
                </c:pt>
                <c:pt idx="409">
                  <c:v>52.610095490679562</c:v>
                </c:pt>
                <c:pt idx="410">
                  <c:v>52.615932174852766</c:v>
                </c:pt>
                <c:pt idx="411">
                  <c:v>52.623024884483797</c:v>
                </c:pt>
                <c:pt idx="412">
                  <c:v>52.63129526558501</c:v>
                </c:pt>
                <c:pt idx="413">
                  <c:v>52.640706208846588</c:v>
                </c:pt>
                <c:pt idx="414">
                  <c:v>52.65127652961646</c:v>
                </c:pt>
                <c:pt idx="415">
                  <c:v>52.66301379725013</c:v>
                </c:pt>
                <c:pt idx="416">
                  <c:v>52.675814074153415</c:v>
                </c:pt>
                <c:pt idx="417">
                  <c:v>52.689686248737246</c:v>
                </c:pt>
                <c:pt idx="418">
                  <c:v>52.704599880326583</c:v>
                </c:pt>
                <c:pt idx="419">
                  <c:v>52.72055767987603</c:v>
                </c:pt>
                <c:pt idx="420">
                  <c:v>52.737540312982922</c:v>
                </c:pt>
                <c:pt idx="421">
                  <c:v>52.755347713078017</c:v>
                </c:pt>
                <c:pt idx="422">
                  <c:v>52.774182045528164</c:v>
                </c:pt>
                <c:pt idx="423">
                  <c:v>52.793965443732489</c:v>
                </c:pt>
                <c:pt idx="424">
                  <c:v>52.814602788461372</c:v>
                </c:pt>
                <c:pt idx="425">
                  <c:v>52.836153575605756</c:v>
                </c:pt>
                <c:pt idx="426">
                  <c:v>52.858582854682417</c:v>
                </c:pt>
                <c:pt idx="427">
                  <c:v>52.88188298424167</c:v>
                </c:pt>
                <c:pt idx="428">
                  <c:v>52.906058401247726</c:v>
                </c:pt>
                <c:pt idx="429">
                  <c:v>52.931005072357287</c:v>
                </c:pt>
                <c:pt idx="430">
                  <c:v>52.956731554022767</c:v>
                </c:pt>
                <c:pt idx="431">
                  <c:v>52.983255887998503</c:v>
                </c:pt>
                <c:pt idx="432">
                  <c:v>53.010526538252293</c:v>
                </c:pt>
                <c:pt idx="433">
                  <c:v>53.038552029220867</c:v>
                </c:pt>
                <c:pt idx="434">
                  <c:v>53.067291704180803</c:v>
                </c:pt>
                <c:pt idx="435">
                  <c:v>53.096756491528659</c:v>
                </c:pt>
                <c:pt idx="436">
                  <c:v>53.126976649451116</c:v>
                </c:pt>
                <c:pt idx="437">
                  <c:v>53.157829370629948</c:v>
                </c:pt>
                <c:pt idx="438">
                  <c:v>53.189371582188976</c:v>
                </c:pt>
                <c:pt idx="439">
                  <c:v>53.221615584317405</c:v>
                </c:pt>
                <c:pt idx="440">
                  <c:v>53.25451416958451</c:v>
                </c:pt>
                <c:pt idx="441">
                  <c:v>53.287989001443208</c:v>
                </c:pt>
                <c:pt idx="442">
                  <c:v>53.322119053641529</c:v>
                </c:pt>
                <c:pt idx="443">
                  <c:v>53.356861389092522</c:v>
                </c:pt>
                <c:pt idx="444">
                  <c:v>53.392218349388152</c:v>
                </c:pt>
                <c:pt idx="445">
                  <c:v>53.428129504224415</c:v>
                </c:pt>
                <c:pt idx="446">
                  <c:v>53.464597309763846</c:v>
                </c:pt>
                <c:pt idx="447">
                  <c:v>53.501647848423723</c:v>
                </c:pt>
                <c:pt idx="448">
                  <c:v>53.539284136741244</c:v>
                </c:pt>
                <c:pt idx="449">
                  <c:v>53.577463692013197</c:v>
                </c:pt>
                <c:pt idx="450">
                  <c:v>53.616184294252577</c:v>
                </c:pt>
                <c:pt idx="451">
                  <c:v>53.655383399645039</c:v>
                </c:pt>
                <c:pt idx="452">
                  <c:v>53.695126939505656</c:v>
                </c:pt>
                <c:pt idx="453">
                  <c:v>53.73534734648414</c:v>
                </c:pt>
                <c:pt idx="454">
                  <c:v>53.776101989889888</c:v>
                </c:pt>
                <c:pt idx="455">
                  <c:v>53.817346132815153</c:v>
                </c:pt>
                <c:pt idx="456">
                  <c:v>53.859055386285867</c:v>
                </c:pt>
                <c:pt idx="457">
                  <c:v>53.901191208642707</c:v>
                </c:pt>
                <c:pt idx="458">
                  <c:v>53.943818941839616</c:v>
                </c:pt>
                <c:pt idx="459">
                  <c:v>53.986937646457498</c:v>
                </c:pt>
                <c:pt idx="460">
                  <c:v>54.030431901624091</c:v>
                </c:pt>
                <c:pt idx="461">
                  <c:v>54.074416492952423</c:v>
                </c:pt>
                <c:pt idx="462">
                  <c:v>54.118744782403226</c:v>
                </c:pt>
                <c:pt idx="463">
                  <c:v>54.163593519627291</c:v>
                </c:pt>
                <c:pt idx="464">
                  <c:v>54.208846739737631</c:v>
                </c:pt>
                <c:pt idx="465">
                  <c:v>54.254485261349799</c:v>
                </c:pt>
                <c:pt idx="466">
                  <c:v>54.300429093665706</c:v>
                </c:pt>
                <c:pt idx="467">
                  <c:v>54.346866239352039</c:v>
                </c:pt>
                <c:pt idx="468">
                  <c:v>54.393617382728884</c:v>
                </c:pt>
                <c:pt idx="469">
                  <c:v>54.440771950971175</c:v>
                </c:pt>
                <c:pt idx="470">
                  <c:v>54.488350225137943</c:v>
                </c:pt>
                <c:pt idx="471">
                  <c:v>54.536282109227152</c:v>
                </c:pt>
                <c:pt idx="472">
                  <c:v>54.584568790454419</c:v>
                </c:pt>
                <c:pt idx="473">
                  <c:v>54.633186172804614</c:v>
                </c:pt>
                <c:pt idx="474">
                  <c:v>54.68217184430312</c:v>
                </c:pt>
                <c:pt idx="475">
                  <c:v>54.731505141732484</c:v>
                </c:pt>
                <c:pt idx="476">
                  <c:v>54.781186939999571</c:v>
                </c:pt>
                <c:pt idx="477">
                  <c:v>54.831118361583172</c:v>
                </c:pt>
                <c:pt idx="478">
                  <c:v>54.881395421006765</c:v>
                </c:pt>
                <c:pt idx="479">
                  <c:v>54.973873951116119</c:v>
                </c:pt>
                <c:pt idx="480">
                  <c:v>55.067907794292942</c:v>
                </c:pt>
                <c:pt idx="481">
                  <c:v>55.163381380786774</c:v>
                </c:pt>
                <c:pt idx="482">
                  <c:v>55.260250522132729</c:v>
                </c:pt>
                <c:pt idx="483">
                  <c:v>55.358419132059922</c:v>
                </c:pt>
                <c:pt idx="484">
                  <c:v>55.457876624962431</c:v>
                </c:pt>
                <c:pt idx="485">
                  <c:v>55.558696706082159</c:v>
                </c:pt>
                <c:pt idx="486">
                  <c:v>55.660654426476754</c:v>
                </c:pt>
                <c:pt idx="487">
                  <c:v>55.763884957739094</c:v>
                </c:pt>
                <c:pt idx="488">
                  <c:v>55.868158970848008</c:v>
                </c:pt>
                <c:pt idx="489">
                  <c:v>55.973533456231173</c:v>
                </c:pt>
                <c:pt idx="490">
                  <c:v>56.080022573042548</c:v>
                </c:pt>
                <c:pt idx="491">
                  <c:v>56.187486160401193</c:v>
                </c:pt>
                <c:pt idx="492">
                  <c:v>56.29602956927895</c:v>
                </c:pt>
                <c:pt idx="493">
                  <c:v>56.405560569847189</c:v>
                </c:pt>
                <c:pt idx="494">
                  <c:v>56.5160441581409</c:v>
                </c:pt>
                <c:pt idx="495">
                  <c:v>56.62750630542029</c:v>
                </c:pt>
                <c:pt idx="496">
                  <c:v>56.73978090410958</c:v>
                </c:pt>
                <c:pt idx="497">
                  <c:v>56.852896056250579</c:v>
                </c:pt>
                <c:pt idx="498">
                  <c:v>56.96690808975967</c:v>
                </c:pt>
                <c:pt idx="499">
                  <c:v>57.081758204024446</c:v>
                </c:pt>
                <c:pt idx="500">
                  <c:v>57.197330108362358</c:v>
                </c:pt>
                <c:pt idx="501">
                  <c:v>57.313763912689026</c:v>
                </c:pt>
                <c:pt idx="502">
                  <c:v>57.430930881035771</c:v>
                </c:pt>
                <c:pt idx="503">
                  <c:v>57.548754290573427</c:v>
                </c:pt>
                <c:pt idx="504">
                  <c:v>57.667381389288963</c:v>
                </c:pt>
                <c:pt idx="505">
                  <c:v>57.786591432843288</c:v>
                </c:pt>
                <c:pt idx="506">
                  <c:v>57.906550939702676</c:v>
                </c:pt>
                <c:pt idx="507">
                  <c:v>58.027170231854768</c:v>
                </c:pt>
                <c:pt idx="508">
                  <c:v>58.148310510038513</c:v>
                </c:pt>
                <c:pt idx="509">
                  <c:v>58.270205022981891</c:v>
                </c:pt>
                <c:pt idx="510">
                  <c:v>58.392678049575785</c:v>
                </c:pt>
                <c:pt idx="511">
                  <c:v>58.515654550822418</c:v>
                </c:pt>
                <c:pt idx="512">
                  <c:v>58.63930923949016</c:v>
                </c:pt>
                <c:pt idx="513">
                  <c:v>58.763429785925261</c:v>
                </c:pt>
                <c:pt idx="514">
                  <c:v>58.888254324325999</c:v>
                </c:pt>
                <c:pt idx="515">
                  <c:v>59.01348608385252</c:v>
                </c:pt>
                <c:pt idx="516">
                  <c:v>59.139270260219867</c:v>
                </c:pt>
                <c:pt idx="517">
                  <c:v>59.265567646218301</c:v>
                </c:pt>
                <c:pt idx="518">
                  <c:v>59.392385082839873</c:v>
                </c:pt>
                <c:pt idx="519">
                  <c:v>59.519542574129325</c:v>
                </c:pt>
                <c:pt idx="520">
                  <c:v>59.647193295758626</c:v>
                </c:pt>
                <c:pt idx="521">
                  <c:v>59.775389794922688</c:v>
                </c:pt>
                <c:pt idx="522">
                  <c:v>59.903936498041375</c:v>
                </c:pt>
                <c:pt idx="523">
                  <c:v>60.033059800925102</c:v>
                </c:pt>
                <c:pt idx="524">
                  <c:v>60.162611052763985</c:v>
                </c:pt>
                <c:pt idx="525">
                  <c:v>60.292454854587994</c:v>
                </c:pt>
                <c:pt idx="526">
                  <c:v>60.422771208622635</c:v>
                </c:pt>
                <c:pt idx="527">
                  <c:v>60.553341836771125</c:v>
                </c:pt>
                <c:pt idx="528">
                  <c:v>60.684477830756272</c:v>
                </c:pt>
                <c:pt idx="529">
                  <c:v>60.815980583113792</c:v>
                </c:pt>
                <c:pt idx="530">
                  <c:v>60.947680820947646</c:v>
                </c:pt>
                <c:pt idx="531">
                  <c:v>61.07996225763199</c:v>
                </c:pt>
                <c:pt idx="532">
                  <c:v>61.212506376405166</c:v>
                </c:pt>
                <c:pt idx="533">
                  <c:v>61.345284682952311</c:v>
                </c:pt>
                <c:pt idx="534">
                  <c:v>61.478563574104285</c:v>
                </c:pt>
                <c:pt idx="535">
                  <c:v>61.612040556322029</c:v>
                </c:pt>
                <c:pt idx="536">
                  <c:v>61.745942462120276</c:v>
                </c:pt>
                <c:pt idx="537">
                  <c:v>61.88009232672551</c:v>
                </c:pt>
                <c:pt idx="538">
                  <c:v>62.014521259691293</c:v>
                </c:pt>
                <c:pt idx="539">
                  <c:v>62.149455246308392</c:v>
                </c:pt>
                <c:pt idx="540">
                  <c:v>62.284613345224209</c:v>
                </c:pt>
                <c:pt idx="541">
                  <c:v>62.420068185729718</c:v>
                </c:pt>
                <c:pt idx="542">
                  <c:v>62.555695493070488</c:v>
                </c:pt>
                <c:pt idx="543">
                  <c:v>62.691754176327876</c:v>
                </c:pt>
                <c:pt idx="544">
                  <c:v>62.828006867943294</c:v>
                </c:pt>
                <c:pt idx="545">
                  <c:v>62.964514895065797</c:v>
                </c:pt>
                <c:pt idx="546">
                  <c:v>63.101391640134636</c:v>
                </c:pt>
                <c:pt idx="547">
                  <c:v>63.238359804470186</c:v>
                </c:pt>
                <c:pt idx="548">
                  <c:v>63.375788341239719</c:v>
                </c:pt>
                <c:pt idx="549">
                  <c:v>63.513415524409886</c:v>
                </c:pt>
                <c:pt idx="550">
                  <c:v>63.651260021927648</c:v>
                </c:pt>
                <c:pt idx="551">
                  <c:v>63.789395606836912</c:v>
                </c:pt>
                <c:pt idx="552">
                  <c:v>63.927758676764363</c:v>
                </c:pt>
                <c:pt idx="553">
                  <c:v>64.0661598833574</c:v>
                </c:pt>
                <c:pt idx="554">
                  <c:v>64.205044173063669</c:v>
                </c:pt>
                <c:pt idx="555">
                  <c:v>64.343954707822618</c:v>
                </c:pt>
                <c:pt idx="556">
                  <c:v>64.483291237690324</c:v>
                </c:pt>
                <c:pt idx="557">
                  <c:v>64.622685943095661</c:v>
                </c:pt>
                <c:pt idx="558">
                  <c:v>64.762440643361245</c:v>
                </c:pt>
                <c:pt idx="559">
                  <c:v>64.902182414467049</c:v>
                </c:pt>
                <c:pt idx="560">
                  <c:v>65.042462626568792</c:v>
                </c:pt>
                <c:pt idx="561">
                  <c:v>65.18291224810018</c:v>
                </c:pt>
                <c:pt idx="562">
                  <c:v>65.323458825304044</c:v>
                </c:pt>
                <c:pt idx="563">
                  <c:v>65.46422355346445</c:v>
                </c:pt>
                <c:pt idx="564">
                  <c:v>65.605121401463435</c:v>
                </c:pt>
                <c:pt idx="565">
                  <c:v>65.746373593769434</c:v>
                </c:pt>
                <c:pt idx="566">
                  <c:v>65.887804908851081</c:v>
                </c:pt>
                <c:pt idx="567">
                  <c:v>66.02927656560054</c:v>
                </c:pt>
                <c:pt idx="568">
                  <c:v>66.171013204396459</c:v>
                </c:pt>
                <c:pt idx="569">
                  <c:v>66.31296639851044</c:v>
                </c:pt>
                <c:pt idx="570">
                  <c:v>66.455205737147978</c:v>
                </c:pt>
                <c:pt idx="571">
                  <c:v>66.597617049942443</c:v>
                </c:pt>
                <c:pt idx="572">
                  <c:v>66.74021362478868</c:v>
                </c:pt>
                <c:pt idx="573">
                  <c:v>66.882820917711058</c:v>
                </c:pt>
                <c:pt idx="574">
                  <c:v>67.025834216004142</c:v>
                </c:pt>
                <c:pt idx="575">
                  <c:v>67.168951933117583</c:v>
                </c:pt>
                <c:pt idx="576">
                  <c:v>67.312294213630082</c:v>
                </c:pt>
                <c:pt idx="577">
                  <c:v>67.455536094208441</c:v>
                </c:pt>
                <c:pt idx="578">
                  <c:v>67.599323690014074</c:v>
                </c:pt>
                <c:pt idx="579">
                  <c:v>67.873338477746643</c:v>
                </c:pt>
                <c:pt idx="580">
                  <c:v>68.148222745487402</c:v>
                </c:pt>
                <c:pt idx="581">
                  <c:v>68.424572472824281</c:v>
                </c:pt>
                <c:pt idx="582">
                  <c:v>68.701620976943929</c:v>
                </c:pt>
                <c:pt idx="583">
                  <c:v>68.980020210768359</c:v>
                </c:pt>
                <c:pt idx="584">
                  <c:v>69.259152006209987</c:v>
                </c:pt>
                <c:pt idx="585">
                  <c:v>69.539060279167714</c:v>
                </c:pt>
                <c:pt idx="586">
                  <c:v>69.820118983645344</c:v>
                </c:pt>
                <c:pt idx="587">
                  <c:v>70.102147918953207</c:v>
                </c:pt>
                <c:pt idx="588">
                  <c:v>70.385189228011271</c:v>
                </c:pt>
                <c:pt idx="589">
                  <c:v>70.669061495982447</c:v>
                </c:pt>
                <c:pt idx="590">
                  <c:v>70.953714197990791</c:v>
                </c:pt>
                <c:pt idx="591">
                  <c:v>71.239559777882462</c:v>
                </c:pt>
                <c:pt idx="592">
                  <c:v>71.525894006242495</c:v>
                </c:pt>
                <c:pt idx="593">
                  <c:v>71.813359837234572</c:v>
                </c:pt>
                <c:pt idx="594">
                  <c:v>72.101868575848854</c:v>
                </c:pt>
                <c:pt idx="595">
                  <c:v>72.391096518328965</c:v>
                </c:pt>
                <c:pt idx="596">
                  <c:v>72.681132688064494</c:v>
                </c:pt>
                <c:pt idx="597">
                  <c:v>72.972158651789925</c:v>
                </c:pt>
                <c:pt idx="598">
                  <c:v>73.263908325489695</c:v>
                </c:pt>
                <c:pt idx="599">
                  <c:v>73.556339261328532</c:v>
                </c:pt>
                <c:pt idx="600">
                  <c:v>73.850007806794849</c:v>
                </c:pt>
                <c:pt idx="601">
                  <c:v>74.144573396359931</c:v>
                </c:pt>
                <c:pt idx="602">
                  <c:v>74.439789231616871</c:v>
                </c:pt>
                <c:pt idx="603">
                  <c:v>74.736184356412949</c:v>
                </c:pt>
                <c:pt idx="604">
                  <c:v>75.03303954066061</c:v>
                </c:pt>
                <c:pt idx="605">
                  <c:v>75.330994215614851</c:v>
                </c:pt>
                <c:pt idx="606">
                  <c:v>75.629818288207389</c:v>
                </c:pt>
                <c:pt idx="607">
                  <c:v>75.929632569126497</c:v>
                </c:pt>
                <c:pt idx="608">
                  <c:v>76.230318232768283</c:v>
                </c:pt>
                <c:pt idx="609">
                  <c:v>76.53185249411419</c:v>
                </c:pt>
                <c:pt idx="610">
                  <c:v>76.834305550228663</c:v>
                </c:pt>
                <c:pt idx="611">
                  <c:v>77.137485484013908</c:v>
                </c:pt>
                <c:pt idx="612">
                  <c:v>77.44186606443192</c:v>
                </c:pt>
                <c:pt idx="613">
                  <c:v>77.746995543054737</c:v>
                </c:pt>
                <c:pt idx="614">
                  <c:v>78.052986672785607</c:v>
                </c:pt>
                <c:pt idx="615">
                  <c:v>78.360056514432188</c:v>
                </c:pt>
                <c:pt idx="616">
                  <c:v>78.667887374052313</c:v>
                </c:pt>
                <c:pt idx="617">
                  <c:v>78.976733667217445</c:v>
                </c:pt>
                <c:pt idx="618">
                  <c:v>79.286518744929808</c:v>
                </c:pt>
                <c:pt idx="619">
                  <c:v>79.597579885541677</c:v>
                </c:pt>
                <c:pt idx="620">
                  <c:v>79.909410862701662</c:v>
                </c:pt>
                <c:pt idx="621">
                  <c:v>80.222224661817663</c:v>
                </c:pt>
                <c:pt idx="622">
                  <c:v>80.536017381954352</c:v>
                </c:pt>
                <c:pt idx="623">
                  <c:v>80.85060131287176</c:v>
                </c:pt>
                <c:pt idx="624">
                  <c:v>81.166417819889162</c:v>
                </c:pt>
                <c:pt idx="625">
                  <c:v>81.483223988821422</c:v>
                </c:pt>
                <c:pt idx="626">
                  <c:v>81.800996097825191</c:v>
                </c:pt>
                <c:pt idx="627">
                  <c:v>82.119931455022737</c:v>
                </c:pt>
                <c:pt idx="628">
                  <c:v>82.439692640174755</c:v>
                </c:pt>
                <c:pt idx="629">
                  <c:v>82.760486277650003</c:v>
                </c:pt>
                <c:pt idx="630">
                  <c:v>83.082592244762807</c:v>
                </c:pt>
                <c:pt idx="631">
                  <c:v>83.405686257384488</c:v>
                </c:pt>
                <c:pt idx="632">
                  <c:v>83.729676030424429</c:v>
                </c:pt>
                <c:pt idx="633">
                  <c:v>84.054931109403199</c:v>
                </c:pt>
                <c:pt idx="634">
                  <c:v>84.381280497920272</c:v>
                </c:pt>
                <c:pt idx="635">
                  <c:v>84.708612071619939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D884-41EB-96B4-D7B75777CAFA}"/>
            </c:ext>
          </c:extLst>
        </c:ser>
        <c:ser>
          <c:idx val="5"/>
          <c:order val="3"/>
          <c:tx>
            <c:strRef>
              <c:f>'совмещенные петли'!$M$1</c:f>
              <c:strCache>
                <c:ptCount val="1"/>
                <c:pt idx="0">
                  <c:v>Модель 3</c:v>
                </c:pt>
              </c:strCache>
            </c:strRef>
          </c:tx>
          <c:spPr>
            <a:ln w="15875">
              <a:prstDash val="solid"/>
            </a:ln>
          </c:spPr>
          <c:marker>
            <c:symbol val="none"/>
          </c:marker>
          <c:xVal>
            <c:numRef>
              <c:f>'совмещенные петли'!$M$120:$M$755</c:f>
              <c:numCache>
                <c:formatCode>0.000E+00</c:formatCode>
                <c:ptCount val="636"/>
                <c:pt idx="0">
                  <c:v>0.13999999999999999</c:v>
                </c:pt>
                <c:pt idx="1">
                  <c:v>0.14200000000000002</c:v>
                </c:pt>
                <c:pt idx="2">
                  <c:v>0.14400000000000002</c:v>
                </c:pt>
                <c:pt idx="3">
                  <c:v>0.14599999999999999</c:v>
                </c:pt>
                <c:pt idx="4">
                  <c:v>0.14799999999999999</c:v>
                </c:pt>
                <c:pt idx="5">
                  <c:v>0.15</c:v>
                </c:pt>
                <c:pt idx="6">
                  <c:v>0.152</c:v>
                </c:pt>
                <c:pt idx="7">
                  <c:v>0.154</c:v>
                </c:pt>
                <c:pt idx="8">
                  <c:v>0.156</c:v>
                </c:pt>
                <c:pt idx="9">
                  <c:v>0.158</c:v>
                </c:pt>
                <c:pt idx="10">
                  <c:v>0.16</c:v>
                </c:pt>
                <c:pt idx="11">
                  <c:v>0.16200000000000001</c:v>
                </c:pt>
                <c:pt idx="12">
                  <c:v>0.16400000000000001</c:v>
                </c:pt>
                <c:pt idx="13">
                  <c:v>0.16600000000000001</c:v>
                </c:pt>
                <c:pt idx="14">
                  <c:v>0.16799999999999998</c:v>
                </c:pt>
                <c:pt idx="15">
                  <c:v>0.17</c:v>
                </c:pt>
                <c:pt idx="16">
                  <c:v>0.17200000000000001</c:v>
                </c:pt>
                <c:pt idx="17">
                  <c:v>0.17399999999999999</c:v>
                </c:pt>
                <c:pt idx="18">
                  <c:v>0.17599999999999999</c:v>
                </c:pt>
                <c:pt idx="19">
                  <c:v>0.17799999999999999</c:v>
                </c:pt>
                <c:pt idx="20">
                  <c:v>0.18000000000000002</c:v>
                </c:pt>
                <c:pt idx="21">
                  <c:v>0.182</c:v>
                </c:pt>
                <c:pt idx="22">
                  <c:v>0.184</c:v>
                </c:pt>
                <c:pt idx="23">
                  <c:v>0.186</c:v>
                </c:pt>
                <c:pt idx="24">
                  <c:v>0.188</c:v>
                </c:pt>
                <c:pt idx="25">
                  <c:v>0.19</c:v>
                </c:pt>
                <c:pt idx="26">
                  <c:v>0.192</c:v>
                </c:pt>
                <c:pt idx="27">
                  <c:v>0.19400000000000001</c:v>
                </c:pt>
                <c:pt idx="28">
                  <c:v>0.19600000000000001</c:v>
                </c:pt>
                <c:pt idx="29">
                  <c:v>0.19799999999999998</c:v>
                </c:pt>
                <c:pt idx="30">
                  <c:v>0.2</c:v>
                </c:pt>
                <c:pt idx="31">
                  <c:v>0.20200000000000001</c:v>
                </c:pt>
                <c:pt idx="32">
                  <c:v>0.20399999999999999</c:v>
                </c:pt>
                <c:pt idx="33">
                  <c:v>0.20599999999999999</c:v>
                </c:pt>
                <c:pt idx="34">
                  <c:v>0.20799999999999999</c:v>
                </c:pt>
                <c:pt idx="35">
                  <c:v>0.21000000000000002</c:v>
                </c:pt>
                <c:pt idx="36">
                  <c:v>0.21199999999999999</c:v>
                </c:pt>
                <c:pt idx="37">
                  <c:v>0.214</c:v>
                </c:pt>
                <c:pt idx="38">
                  <c:v>0.216</c:v>
                </c:pt>
                <c:pt idx="39">
                  <c:v>0.21800000000000003</c:v>
                </c:pt>
                <c:pt idx="40">
                  <c:v>0.22</c:v>
                </c:pt>
                <c:pt idx="41">
                  <c:v>0.222</c:v>
                </c:pt>
                <c:pt idx="42">
                  <c:v>0.224</c:v>
                </c:pt>
                <c:pt idx="43">
                  <c:v>0.22599999999999998</c:v>
                </c:pt>
                <c:pt idx="44">
                  <c:v>0.22800000000000001</c:v>
                </c:pt>
                <c:pt idx="45">
                  <c:v>0.23</c:v>
                </c:pt>
                <c:pt idx="46">
                  <c:v>0.23200000000000001</c:v>
                </c:pt>
                <c:pt idx="47">
                  <c:v>0.23399999999999999</c:v>
                </c:pt>
                <c:pt idx="48">
                  <c:v>0.23599999999999999</c:v>
                </c:pt>
                <c:pt idx="49">
                  <c:v>0.23800000000000002</c:v>
                </c:pt>
                <c:pt idx="50">
                  <c:v>0.24000000000000002</c:v>
                </c:pt>
                <c:pt idx="51">
                  <c:v>0.24199999999999999</c:v>
                </c:pt>
                <c:pt idx="52">
                  <c:v>0.24399999999999999</c:v>
                </c:pt>
                <c:pt idx="53">
                  <c:v>0.24600000000000002</c:v>
                </c:pt>
                <c:pt idx="54">
                  <c:v>0.248</c:v>
                </c:pt>
                <c:pt idx="55">
                  <c:v>0.25</c:v>
                </c:pt>
                <c:pt idx="56">
                  <c:v>0.252</c:v>
                </c:pt>
                <c:pt idx="57">
                  <c:v>0.254</c:v>
                </c:pt>
                <c:pt idx="58">
                  <c:v>0.25600000000000001</c:v>
                </c:pt>
                <c:pt idx="59">
                  <c:v>0.25800000000000001</c:v>
                </c:pt>
                <c:pt idx="60">
                  <c:v>0.25999999999999995</c:v>
                </c:pt>
                <c:pt idx="61">
                  <c:v>0.26200000000000001</c:v>
                </c:pt>
                <c:pt idx="62">
                  <c:v>0.26400000000000001</c:v>
                </c:pt>
                <c:pt idx="63">
                  <c:v>0.26600000000000001</c:v>
                </c:pt>
                <c:pt idx="64">
                  <c:v>0.26800000000000002</c:v>
                </c:pt>
                <c:pt idx="65">
                  <c:v>0.27</c:v>
                </c:pt>
                <c:pt idx="66">
                  <c:v>0.27200000000000002</c:v>
                </c:pt>
                <c:pt idx="67">
                  <c:v>0.27399999999999997</c:v>
                </c:pt>
                <c:pt idx="68">
                  <c:v>0.27599999999999997</c:v>
                </c:pt>
                <c:pt idx="69">
                  <c:v>0.27799999999999997</c:v>
                </c:pt>
                <c:pt idx="70">
                  <c:v>0.27999999999999997</c:v>
                </c:pt>
                <c:pt idx="71">
                  <c:v>0.28200000000000003</c:v>
                </c:pt>
                <c:pt idx="72">
                  <c:v>0.28400000000000003</c:v>
                </c:pt>
                <c:pt idx="73">
                  <c:v>0.28600000000000003</c:v>
                </c:pt>
                <c:pt idx="74">
                  <c:v>0.28800000000000003</c:v>
                </c:pt>
                <c:pt idx="75">
                  <c:v>0.28999999999999998</c:v>
                </c:pt>
                <c:pt idx="76">
                  <c:v>0.29199999999999998</c:v>
                </c:pt>
                <c:pt idx="77">
                  <c:v>0.29399999999999998</c:v>
                </c:pt>
                <c:pt idx="78">
                  <c:v>0.29599999999999999</c:v>
                </c:pt>
                <c:pt idx="79">
                  <c:v>0.3</c:v>
                </c:pt>
                <c:pt idx="80">
                  <c:v>0.30399999999999999</c:v>
                </c:pt>
                <c:pt idx="81">
                  <c:v>0.308</c:v>
                </c:pt>
                <c:pt idx="82">
                  <c:v>0.312</c:v>
                </c:pt>
                <c:pt idx="83">
                  <c:v>0.316</c:v>
                </c:pt>
                <c:pt idx="84">
                  <c:v>0.32</c:v>
                </c:pt>
                <c:pt idx="85">
                  <c:v>0.32400000000000001</c:v>
                </c:pt>
                <c:pt idx="86">
                  <c:v>0.32800000000000001</c:v>
                </c:pt>
                <c:pt idx="87">
                  <c:v>0.33200000000000002</c:v>
                </c:pt>
                <c:pt idx="88">
                  <c:v>0.33599999999999997</c:v>
                </c:pt>
                <c:pt idx="89">
                  <c:v>0.34</c:v>
                </c:pt>
                <c:pt idx="90">
                  <c:v>0.34400000000000003</c:v>
                </c:pt>
                <c:pt idx="91">
                  <c:v>0.34799999999999998</c:v>
                </c:pt>
                <c:pt idx="92">
                  <c:v>0.35199999999999998</c:v>
                </c:pt>
                <c:pt idx="93">
                  <c:v>0.35599999999999998</c:v>
                </c:pt>
                <c:pt idx="94">
                  <c:v>0.36000000000000004</c:v>
                </c:pt>
                <c:pt idx="95">
                  <c:v>0.36399999999999999</c:v>
                </c:pt>
                <c:pt idx="96">
                  <c:v>0.36799999999999999</c:v>
                </c:pt>
                <c:pt idx="97">
                  <c:v>0.372</c:v>
                </c:pt>
                <c:pt idx="98">
                  <c:v>0.376</c:v>
                </c:pt>
                <c:pt idx="99">
                  <c:v>0.38</c:v>
                </c:pt>
                <c:pt idx="100">
                  <c:v>0.38400000000000001</c:v>
                </c:pt>
                <c:pt idx="101">
                  <c:v>0.38800000000000001</c:v>
                </c:pt>
                <c:pt idx="102">
                  <c:v>0.39200000000000002</c:v>
                </c:pt>
                <c:pt idx="103">
                  <c:v>0.39599999999999996</c:v>
                </c:pt>
                <c:pt idx="104">
                  <c:v>0.4</c:v>
                </c:pt>
                <c:pt idx="105">
                  <c:v>0.40400000000000003</c:v>
                </c:pt>
                <c:pt idx="106">
                  <c:v>0.40799999999999997</c:v>
                </c:pt>
                <c:pt idx="107">
                  <c:v>0.41199999999999998</c:v>
                </c:pt>
                <c:pt idx="108">
                  <c:v>0.41599999999999998</c:v>
                </c:pt>
                <c:pt idx="109">
                  <c:v>0.42000000000000004</c:v>
                </c:pt>
                <c:pt idx="110">
                  <c:v>0.42399999999999999</c:v>
                </c:pt>
                <c:pt idx="111">
                  <c:v>0.42799999999999999</c:v>
                </c:pt>
                <c:pt idx="112">
                  <c:v>0.432</c:v>
                </c:pt>
                <c:pt idx="113">
                  <c:v>0.43600000000000005</c:v>
                </c:pt>
                <c:pt idx="114">
                  <c:v>0.44</c:v>
                </c:pt>
                <c:pt idx="115">
                  <c:v>0.44400000000000001</c:v>
                </c:pt>
                <c:pt idx="116">
                  <c:v>0.44800000000000001</c:v>
                </c:pt>
                <c:pt idx="117">
                  <c:v>0.45199999999999996</c:v>
                </c:pt>
                <c:pt idx="118">
                  <c:v>0.45600000000000002</c:v>
                </c:pt>
                <c:pt idx="119">
                  <c:v>0.46</c:v>
                </c:pt>
                <c:pt idx="120">
                  <c:v>0.46400000000000002</c:v>
                </c:pt>
                <c:pt idx="121">
                  <c:v>0.46799999999999997</c:v>
                </c:pt>
                <c:pt idx="122">
                  <c:v>0.47199999999999998</c:v>
                </c:pt>
                <c:pt idx="123">
                  <c:v>0.47600000000000003</c:v>
                </c:pt>
                <c:pt idx="124">
                  <c:v>0.48000000000000004</c:v>
                </c:pt>
                <c:pt idx="125">
                  <c:v>0.48399999999999999</c:v>
                </c:pt>
                <c:pt idx="126">
                  <c:v>0.48799999999999999</c:v>
                </c:pt>
                <c:pt idx="127">
                  <c:v>0.49200000000000005</c:v>
                </c:pt>
                <c:pt idx="128">
                  <c:v>0.496</c:v>
                </c:pt>
                <c:pt idx="129">
                  <c:v>0.5</c:v>
                </c:pt>
                <c:pt idx="130">
                  <c:v>0.504</c:v>
                </c:pt>
                <c:pt idx="131">
                  <c:v>0.50800000000000001</c:v>
                </c:pt>
                <c:pt idx="132">
                  <c:v>0.51200000000000001</c:v>
                </c:pt>
                <c:pt idx="133">
                  <c:v>0.51600000000000001</c:v>
                </c:pt>
                <c:pt idx="134">
                  <c:v>0.51999999999999991</c:v>
                </c:pt>
                <c:pt idx="135">
                  <c:v>0.52400000000000002</c:v>
                </c:pt>
                <c:pt idx="136">
                  <c:v>0.52800000000000002</c:v>
                </c:pt>
                <c:pt idx="137">
                  <c:v>0.53200000000000003</c:v>
                </c:pt>
                <c:pt idx="138">
                  <c:v>0.53600000000000003</c:v>
                </c:pt>
                <c:pt idx="139">
                  <c:v>0.54</c:v>
                </c:pt>
                <c:pt idx="140">
                  <c:v>0.54400000000000004</c:v>
                </c:pt>
                <c:pt idx="141">
                  <c:v>0.54799999999999993</c:v>
                </c:pt>
                <c:pt idx="142">
                  <c:v>0.55199999999999994</c:v>
                </c:pt>
                <c:pt idx="143">
                  <c:v>0.55599999999999994</c:v>
                </c:pt>
                <c:pt idx="144">
                  <c:v>0.55999999999999994</c:v>
                </c:pt>
                <c:pt idx="145">
                  <c:v>0.56400000000000006</c:v>
                </c:pt>
                <c:pt idx="146">
                  <c:v>0.56800000000000006</c:v>
                </c:pt>
                <c:pt idx="147">
                  <c:v>0.57200000000000006</c:v>
                </c:pt>
                <c:pt idx="148">
                  <c:v>0.57600000000000007</c:v>
                </c:pt>
                <c:pt idx="149">
                  <c:v>0.57999999999999996</c:v>
                </c:pt>
                <c:pt idx="150">
                  <c:v>0.58399999999999996</c:v>
                </c:pt>
                <c:pt idx="151">
                  <c:v>0.58799999999999997</c:v>
                </c:pt>
                <c:pt idx="152">
                  <c:v>0.59199999999999997</c:v>
                </c:pt>
                <c:pt idx="153">
                  <c:v>0.59599999999999997</c:v>
                </c:pt>
                <c:pt idx="154">
                  <c:v>0.6</c:v>
                </c:pt>
                <c:pt idx="155">
                  <c:v>0.60400000000000009</c:v>
                </c:pt>
                <c:pt idx="156">
                  <c:v>0.60799999999999998</c:v>
                </c:pt>
                <c:pt idx="157">
                  <c:v>0.61199999999999999</c:v>
                </c:pt>
                <c:pt idx="158">
                  <c:v>0.61599999999999999</c:v>
                </c:pt>
                <c:pt idx="159">
                  <c:v>0.62</c:v>
                </c:pt>
                <c:pt idx="160">
                  <c:v>0.624</c:v>
                </c:pt>
                <c:pt idx="161">
                  <c:v>0.628</c:v>
                </c:pt>
                <c:pt idx="162">
                  <c:v>0.63200000000000001</c:v>
                </c:pt>
                <c:pt idx="163">
                  <c:v>0.63600000000000001</c:v>
                </c:pt>
                <c:pt idx="164">
                  <c:v>0.64</c:v>
                </c:pt>
                <c:pt idx="165">
                  <c:v>0.64400000000000002</c:v>
                </c:pt>
                <c:pt idx="166">
                  <c:v>0.64800000000000002</c:v>
                </c:pt>
                <c:pt idx="167">
                  <c:v>0.65200000000000002</c:v>
                </c:pt>
                <c:pt idx="168">
                  <c:v>0.65600000000000003</c:v>
                </c:pt>
                <c:pt idx="169">
                  <c:v>0.66</c:v>
                </c:pt>
                <c:pt idx="170">
                  <c:v>0.66400000000000003</c:v>
                </c:pt>
                <c:pt idx="171">
                  <c:v>0.66799999999999993</c:v>
                </c:pt>
                <c:pt idx="172">
                  <c:v>0.67199999999999993</c:v>
                </c:pt>
                <c:pt idx="173">
                  <c:v>0.67599999999999993</c:v>
                </c:pt>
                <c:pt idx="174">
                  <c:v>0.68</c:v>
                </c:pt>
                <c:pt idx="175">
                  <c:v>0.68400000000000005</c:v>
                </c:pt>
                <c:pt idx="176">
                  <c:v>0.68800000000000006</c:v>
                </c:pt>
                <c:pt idx="177">
                  <c:v>0.69200000000000006</c:v>
                </c:pt>
                <c:pt idx="178">
                  <c:v>0.69599999999999995</c:v>
                </c:pt>
                <c:pt idx="179">
                  <c:v>0.70399999999999996</c:v>
                </c:pt>
                <c:pt idx="180">
                  <c:v>0.71199999999999997</c:v>
                </c:pt>
                <c:pt idx="181">
                  <c:v>0.72000000000000008</c:v>
                </c:pt>
                <c:pt idx="182">
                  <c:v>0.72799999999999998</c:v>
                </c:pt>
                <c:pt idx="183">
                  <c:v>0.73599999999999999</c:v>
                </c:pt>
                <c:pt idx="184">
                  <c:v>0.74399999999999999</c:v>
                </c:pt>
                <c:pt idx="185">
                  <c:v>0.752</c:v>
                </c:pt>
                <c:pt idx="186">
                  <c:v>0.76</c:v>
                </c:pt>
                <c:pt idx="187">
                  <c:v>0.76800000000000002</c:v>
                </c:pt>
                <c:pt idx="188">
                  <c:v>0.77600000000000002</c:v>
                </c:pt>
                <c:pt idx="189">
                  <c:v>0.78400000000000003</c:v>
                </c:pt>
                <c:pt idx="190">
                  <c:v>0.79199999999999993</c:v>
                </c:pt>
                <c:pt idx="191">
                  <c:v>0.8</c:v>
                </c:pt>
                <c:pt idx="192">
                  <c:v>0.80800000000000005</c:v>
                </c:pt>
                <c:pt idx="193">
                  <c:v>0.81599999999999995</c:v>
                </c:pt>
                <c:pt idx="194">
                  <c:v>0.82399999999999995</c:v>
                </c:pt>
                <c:pt idx="195">
                  <c:v>0.83199999999999996</c:v>
                </c:pt>
                <c:pt idx="196">
                  <c:v>0.84000000000000008</c:v>
                </c:pt>
                <c:pt idx="197">
                  <c:v>0.84799999999999998</c:v>
                </c:pt>
                <c:pt idx="198">
                  <c:v>0.85599999999999998</c:v>
                </c:pt>
                <c:pt idx="199">
                  <c:v>0.86399999999999999</c:v>
                </c:pt>
                <c:pt idx="200">
                  <c:v>0.87200000000000011</c:v>
                </c:pt>
                <c:pt idx="201">
                  <c:v>0.88</c:v>
                </c:pt>
                <c:pt idx="202">
                  <c:v>0.88800000000000001</c:v>
                </c:pt>
                <c:pt idx="203">
                  <c:v>0.89600000000000002</c:v>
                </c:pt>
                <c:pt idx="204">
                  <c:v>0.90399999999999991</c:v>
                </c:pt>
                <c:pt idx="205">
                  <c:v>0.91200000000000003</c:v>
                </c:pt>
                <c:pt idx="206">
                  <c:v>0.92</c:v>
                </c:pt>
                <c:pt idx="207">
                  <c:v>0.92800000000000005</c:v>
                </c:pt>
                <c:pt idx="208">
                  <c:v>0.93599999999999994</c:v>
                </c:pt>
                <c:pt idx="209">
                  <c:v>0.94399999999999995</c:v>
                </c:pt>
                <c:pt idx="210">
                  <c:v>0.95200000000000007</c:v>
                </c:pt>
                <c:pt idx="211">
                  <c:v>0.96000000000000008</c:v>
                </c:pt>
                <c:pt idx="212">
                  <c:v>0.96799999999999997</c:v>
                </c:pt>
                <c:pt idx="213">
                  <c:v>0.97599999999999998</c:v>
                </c:pt>
                <c:pt idx="214">
                  <c:v>0.9840000000000001</c:v>
                </c:pt>
                <c:pt idx="215">
                  <c:v>0.99199999999999999</c:v>
                </c:pt>
                <c:pt idx="216">
                  <c:v>1</c:v>
                </c:pt>
                <c:pt idx="217">
                  <c:v>1.008</c:v>
                </c:pt>
                <c:pt idx="218">
                  <c:v>1.016</c:v>
                </c:pt>
                <c:pt idx="219">
                  <c:v>1.024</c:v>
                </c:pt>
                <c:pt idx="220">
                  <c:v>1.032</c:v>
                </c:pt>
                <c:pt idx="221">
                  <c:v>1.0399999999999998</c:v>
                </c:pt>
                <c:pt idx="222">
                  <c:v>1.048</c:v>
                </c:pt>
                <c:pt idx="223">
                  <c:v>1.056</c:v>
                </c:pt>
                <c:pt idx="224">
                  <c:v>1.0640000000000001</c:v>
                </c:pt>
                <c:pt idx="225">
                  <c:v>1.0720000000000001</c:v>
                </c:pt>
                <c:pt idx="226">
                  <c:v>1.08</c:v>
                </c:pt>
                <c:pt idx="227">
                  <c:v>1.0880000000000001</c:v>
                </c:pt>
                <c:pt idx="228">
                  <c:v>1.0959999999999999</c:v>
                </c:pt>
                <c:pt idx="229">
                  <c:v>1.1039999999999999</c:v>
                </c:pt>
                <c:pt idx="230">
                  <c:v>1.1119999999999999</c:v>
                </c:pt>
                <c:pt idx="231">
                  <c:v>1.1199999999999999</c:v>
                </c:pt>
                <c:pt idx="232">
                  <c:v>1.1280000000000001</c:v>
                </c:pt>
                <c:pt idx="233">
                  <c:v>1.1360000000000001</c:v>
                </c:pt>
                <c:pt idx="234">
                  <c:v>1.1440000000000001</c:v>
                </c:pt>
                <c:pt idx="235">
                  <c:v>1.1520000000000001</c:v>
                </c:pt>
                <c:pt idx="236">
                  <c:v>1.1599999999999999</c:v>
                </c:pt>
                <c:pt idx="237">
                  <c:v>1.1679999999999999</c:v>
                </c:pt>
                <c:pt idx="238">
                  <c:v>1.1759999999999999</c:v>
                </c:pt>
                <c:pt idx="239">
                  <c:v>1.1839999999999999</c:v>
                </c:pt>
                <c:pt idx="240">
                  <c:v>1.1919999999999999</c:v>
                </c:pt>
                <c:pt idx="241">
                  <c:v>1.2</c:v>
                </c:pt>
                <c:pt idx="242">
                  <c:v>1.2080000000000002</c:v>
                </c:pt>
                <c:pt idx="243">
                  <c:v>1.216</c:v>
                </c:pt>
                <c:pt idx="244">
                  <c:v>1.224</c:v>
                </c:pt>
                <c:pt idx="245">
                  <c:v>1.232</c:v>
                </c:pt>
                <c:pt idx="246">
                  <c:v>1.24</c:v>
                </c:pt>
                <c:pt idx="247">
                  <c:v>1.248</c:v>
                </c:pt>
                <c:pt idx="248">
                  <c:v>1.256</c:v>
                </c:pt>
                <c:pt idx="249">
                  <c:v>1.264</c:v>
                </c:pt>
                <c:pt idx="250">
                  <c:v>1.272</c:v>
                </c:pt>
                <c:pt idx="251">
                  <c:v>1.28</c:v>
                </c:pt>
                <c:pt idx="252">
                  <c:v>1.288</c:v>
                </c:pt>
                <c:pt idx="253">
                  <c:v>1.296</c:v>
                </c:pt>
                <c:pt idx="254">
                  <c:v>1.304</c:v>
                </c:pt>
                <c:pt idx="255">
                  <c:v>1.3120000000000001</c:v>
                </c:pt>
                <c:pt idx="256">
                  <c:v>1.32</c:v>
                </c:pt>
                <c:pt idx="257">
                  <c:v>1.3280000000000001</c:v>
                </c:pt>
                <c:pt idx="258">
                  <c:v>1.3359999999999999</c:v>
                </c:pt>
                <c:pt idx="259">
                  <c:v>1.3439999999999999</c:v>
                </c:pt>
                <c:pt idx="260">
                  <c:v>1.3519999999999999</c:v>
                </c:pt>
                <c:pt idx="261">
                  <c:v>1.36</c:v>
                </c:pt>
                <c:pt idx="262">
                  <c:v>1.3680000000000001</c:v>
                </c:pt>
                <c:pt idx="263">
                  <c:v>1.3760000000000001</c:v>
                </c:pt>
                <c:pt idx="264">
                  <c:v>1.3840000000000001</c:v>
                </c:pt>
                <c:pt idx="265">
                  <c:v>1.3919999999999999</c:v>
                </c:pt>
                <c:pt idx="266">
                  <c:v>1.4</c:v>
                </c:pt>
                <c:pt idx="267">
                  <c:v>1.4079999999999999</c:v>
                </c:pt>
                <c:pt idx="268">
                  <c:v>1.4159999999999999</c:v>
                </c:pt>
                <c:pt idx="269">
                  <c:v>1.4239999999999999</c:v>
                </c:pt>
                <c:pt idx="270">
                  <c:v>1.4319999999999999</c:v>
                </c:pt>
                <c:pt idx="271">
                  <c:v>1.4400000000000002</c:v>
                </c:pt>
                <c:pt idx="272">
                  <c:v>1.4480000000000002</c:v>
                </c:pt>
                <c:pt idx="273">
                  <c:v>1.456</c:v>
                </c:pt>
                <c:pt idx="274">
                  <c:v>1.464</c:v>
                </c:pt>
                <c:pt idx="275">
                  <c:v>1.472</c:v>
                </c:pt>
                <c:pt idx="276">
                  <c:v>1.48</c:v>
                </c:pt>
                <c:pt idx="277">
                  <c:v>1.488</c:v>
                </c:pt>
                <c:pt idx="278">
                  <c:v>1.496</c:v>
                </c:pt>
                <c:pt idx="279">
                  <c:v>1.512</c:v>
                </c:pt>
                <c:pt idx="280">
                  <c:v>1.528</c:v>
                </c:pt>
                <c:pt idx="281">
                  <c:v>1.544</c:v>
                </c:pt>
                <c:pt idx="282">
                  <c:v>1.56</c:v>
                </c:pt>
                <c:pt idx="283">
                  <c:v>1.5759999999999998</c:v>
                </c:pt>
                <c:pt idx="284">
                  <c:v>1.5920000000000001</c:v>
                </c:pt>
                <c:pt idx="285">
                  <c:v>1.6080000000000001</c:v>
                </c:pt>
                <c:pt idx="286">
                  <c:v>1.6240000000000001</c:v>
                </c:pt>
                <c:pt idx="287">
                  <c:v>1.64</c:v>
                </c:pt>
                <c:pt idx="288">
                  <c:v>1.6559999999999999</c:v>
                </c:pt>
                <c:pt idx="289">
                  <c:v>1.6720000000000002</c:v>
                </c:pt>
                <c:pt idx="290">
                  <c:v>1.6879999999999999</c:v>
                </c:pt>
                <c:pt idx="291">
                  <c:v>1.704</c:v>
                </c:pt>
                <c:pt idx="292">
                  <c:v>1.72</c:v>
                </c:pt>
                <c:pt idx="293">
                  <c:v>1.736</c:v>
                </c:pt>
                <c:pt idx="294">
                  <c:v>1.752</c:v>
                </c:pt>
                <c:pt idx="295">
                  <c:v>1.768</c:v>
                </c:pt>
                <c:pt idx="296">
                  <c:v>1.784</c:v>
                </c:pt>
                <c:pt idx="297">
                  <c:v>1.8</c:v>
                </c:pt>
                <c:pt idx="298">
                  <c:v>1.8159999999999998</c:v>
                </c:pt>
                <c:pt idx="299">
                  <c:v>1.8320000000000001</c:v>
                </c:pt>
                <c:pt idx="300">
                  <c:v>1.8480000000000001</c:v>
                </c:pt>
                <c:pt idx="301">
                  <c:v>1.8639999999999999</c:v>
                </c:pt>
                <c:pt idx="302">
                  <c:v>1.88</c:v>
                </c:pt>
                <c:pt idx="303">
                  <c:v>1.8959999999999999</c:v>
                </c:pt>
                <c:pt idx="304">
                  <c:v>1.9120000000000001</c:v>
                </c:pt>
                <c:pt idx="305">
                  <c:v>1.9279999999999999</c:v>
                </c:pt>
                <c:pt idx="306">
                  <c:v>1.944</c:v>
                </c:pt>
                <c:pt idx="307">
                  <c:v>1.96</c:v>
                </c:pt>
                <c:pt idx="308">
                  <c:v>1.976</c:v>
                </c:pt>
                <c:pt idx="309">
                  <c:v>1.9919999999999998</c:v>
                </c:pt>
                <c:pt idx="310">
                  <c:v>2.008</c:v>
                </c:pt>
                <c:pt idx="311">
                  <c:v>2.024</c:v>
                </c:pt>
                <c:pt idx="312">
                  <c:v>2.04</c:v>
                </c:pt>
                <c:pt idx="313">
                  <c:v>2.056</c:v>
                </c:pt>
                <c:pt idx="314">
                  <c:v>2.0720000000000001</c:v>
                </c:pt>
                <c:pt idx="315">
                  <c:v>2.0880000000000001</c:v>
                </c:pt>
                <c:pt idx="316">
                  <c:v>2.1040000000000001</c:v>
                </c:pt>
                <c:pt idx="317">
                  <c:v>2.12</c:v>
                </c:pt>
                <c:pt idx="318">
                  <c:v>2.1359999999999997</c:v>
                </c:pt>
                <c:pt idx="319">
                  <c:v>2.1519999999999997</c:v>
                </c:pt>
                <c:pt idx="320">
                  <c:v>2.1679999999999997</c:v>
                </c:pt>
                <c:pt idx="321">
                  <c:v>2.1840000000000002</c:v>
                </c:pt>
                <c:pt idx="322">
                  <c:v>2.2000000000000002</c:v>
                </c:pt>
                <c:pt idx="323">
                  <c:v>2.2160000000000002</c:v>
                </c:pt>
                <c:pt idx="324">
                  <c:v>2.2320000000000002</c:v>
                </c:pt>
                <c:pt idx="325">
                  <c:v>2.2480000000000002</c:v>
                </c:pt>
                <c:pt idx="326">
                  <c:v>2.2639999999999998</c:v>
                </c:pt>
                <c:pt idx="327">
                  <c:v>2.2799999999999998</c:v>
                </c:pt>
                <c:pt idx="328">
                  <c:v>2.2959999999999998</c:v>
                </c:pt>
                <c:pt idx="329">
                  <c:v>2.3119999999999998</c:v>
                </c:pt>
                <c:pt idx="330">
                  <c:v>2.3280000000000003</c:v>
                </c:pt>
                <c:pt idx="331">
                  <c:v>2.3440000000000003</c:v>
                </c:pt>
                <c:pt idx="332">
                  <c:v>2.3600000000000003</c:v>
                </c:pt>
                <c:pt idx="333">
                  <c:v>2.3759999999999999</c:v>
                </c:pt>
                <c:pt idx="334">
                  <c:v>2.3919999999999999</c:v>
                </c:pt>
                <c:pt idx="335">
                  <c:v>2.4079999999999999</c:v>
                </c:pt>
                <c:pt idx="336">
                  <c:v>2.4239999999999999</c:v>
                </c:pt>
                <c:pt idx="337">
                  <c:v>2.44</c:v>
                </c:pt>
                <c:pt idx="338">
                  <c:v>2.456</c:v>
                </c:pt>
                <c:pt idx="339">
                  <c:v>2.472</c:v>
                </c:pt>
                <c:pt idx="340">
                  <c:v>2.488</c:v>
                </c:pt>
                <c:pt idx="341">
                  <c:v>2.504</c:v>
                </c:pt>
                <c:pt idx="342">
                  <c:v>2.52</c:v>
                </c:pt>
                <c:pt idx="343">
                  <c:v>2.536</c:v>
                </c:pt>
                <c:pt idx="344">
                  <c:v>2.552</c:v>
                </c:pt>
                <c:pt idx="345">
                  <c:v>2.5680000000000001</c:v>
                </c:pt>
                <c:pt idx="346">
                  <c:v>2.5840000000000001</c:v>
                </c:pt>
                <c:pt idx="347">
                  <c:v>2.6</c:v>
                </c:pt>
                <c:pt idx="348">
                  <c:v>2.6159999999999997</c:v>
                </c:pt>
                <c:pt idx="349">
                  <c:v>2.6319999999999997</c:v>
                </c:pt>
                <c:pt idx="350">
                  <c:v>2.6480000000000001</c:v>
                </c:pt>
                <c:pt idx="351">
                  <c:v>2.6640000000000001</c:v>
                </c:pt>
                <c:pt idx="352">
                  <c:v>2.68</c:v>
                </c:pt>
                <c:pt idx="353">
                  <c:v>2.6960000000000002</c:v>
                </c:pt>
                <c:pt idx="354">
                  <c:v>2.7120000000000002</c:v>
                </c:pt>
                <c:pt idx="355">
                  <c:v>2.7279999999999998</c:v>
                </c:pt>
                <c:pt idx="356">
                  <c:v>2.7439999999999998</c:v>
                </c:pt>
                <c:pt idx="357">
                  <c:v>2.76</c:v>
                </c:pt>
                <c:pt idx="358">
                  <c:v>2.7759999999999998</c:v>
                </c:pt>
                <c:pt idx="359">
                  <c:v>2.7920000000000003</c:v>
                </c:pt>
                <c:pt idx="360">
                  <c:v>2.8080000000000003</c:v>
                </c:pt>
                <c:pt idx="361">
                  <c:v>2.8240000000000003</c:v>
                </c:pt>
                <c:pt idx="362">
                  <c:v>2.84</c:v>
                </c:pt>
                <c:pt idx="363">
                  <c:v>2.8559999999999999</c:v>
                </c:pt>
                <c:pt idx="364">
                  <c:v>2.8719999999999999</c:v>
                </c:pt>
                <c:pt idx="365">
                  <c:v>2.8879999999999999</c:v>
                </c:pt>
                <c:pt idx="366">
                  <c:v>2.9039999999999999</c:v>
                </c:pt>
                <c:pt idx="367">
                  <c:v>2.92</c:v>
                </c:pt>
                <c:pt idx="368">
                  <c:v>2.9359999999999999</c:v>
                </c:pt>
                <c:pt idx="369">
                  <c:v>2.9520000000000004</c:v>
                </c:pt>
                <c:pt idx="370">
                  <c:v>2.968</c:v>
                </c:pt>
                <c:pt idx="371">
                  <c:v>2.984</c:v>
                </c:pt>
                <c:pt idx="372">
                  <c:v>3</c:v>
                </c:pt>
                <c:pt idx="373">
                  <c:v>3.016</c:v>
                </c:pt>
                <c:pt idx="374">
                  <c:v>3.032</c:v>
                </c:pt>
                <c:pt idx="375">
                  <c:v>3.048</c:v>
                </c:pt>
                <c:pt idx="376">
                  <c:v>3.0640000000000001</c:v>
                </c:pt>
                <c:pt idx="377">
                  <c:v>3.0799999999999996</c:v>
                </c:pt>
                <c:pt idx="378">
                  <c:v>3.0959999999999996</c:v>
                </c:pt>
                <c:pt idx="379">
                  <c:v>3.1280000000000001</c:v>
                </c:pt>
                <c:pt idx="380">
                  <c:v>3.16</c:v>
                </c:pt>
                <c:pt idx="381">
                  <c:v>3.1920000000000002</c:v>
                </c:pt>
                <c:pt idx="382">
                  <c:v>3.2239999999999998</c:v>
                </c:pt>
                <c:pt idx="383">
                  <c:v>3.2560000000000002</c:v>
                </c:pt>
                <c:pt idx="384">
                  <c:v>3.2880000000000003</c:v>
                </c:pt>
                <c:pt idx="385">
                  <c:v>3.32</c:v>
                </c:pt>
                <c:pt idx="386">
                  <c:v>3.3519999999999999</c:v>
                </c:pt>
                <c:pt idx="387">
                  <c:v>3.3839999999999999</c:v>
                </c:pt>
                <c:pt idx="388">
                  <c:v>3.4160000000000004</c:v>
                </c:pt>
                <c:pt idx="389">
                  <c:v>3.448</c:v>
                </c:pt>
                <c:pt idx="390">
                  <c:v>3.48</c:v>
                </c:pt>
                <c:pt idx="391">
                  <c:v>3.512</c:v>
                </c:pt>
                <c:pt idx="392">
                  <c:v>3.544</c:v>
                </c:pt>
                <c:pt idx="393">
                  <c:v>3.5760000000000001</c:v>
                </c:pt>
                <c:pt idx="394">
                  <c:v>3.6080000000000001</c:v>
                </c:pt>
                <c:pt idx="395">
                  <c:v>3.64</c:v>
                </c:pt>
                <c:pt idx="396">
                  <c:v>3.6719999999999997</c:v>
                </c:pt>
                <c:pt idx="397">
                  <c:v>3.7039999999999997</c:v>
                </c:pt>
                <c:pt idx="398">
                  <c:v>3.7360000000000002</c:v>
                </c:pt>
                <c:pt idx="399">
                  <c:v>3.7680000000000002</c:v>
                </c:pt>
                <c:pt idx="400">
                  <c:v>3.8</c:v>
                </c:pt>
                <c:pt idx="401">
                  <c:v>3.8319999999999999</c:v>
                </c:pt>
                <c:pt idx="402">
                  <c:v>3.8639999999999999</c:v>
                </c:pt>
                <c:pt idx="403">
                  <c:v>3.8960000000000004</c:v>
                </c:pt>
                <c:pt idx="404">
                  <c:v>3.9279999999999999</c:v>
                </c:pt>
                <c:pt idx="405">
                  <c:v>3.96</c:v>
                </c:pt>
                <c:pt idx="406">
                  <c:v>3.992</c:v>
                </c:pt>
                <c:pt idx="407">
                  <c:v>4.024</c:v>
                </c:pt>
                <c:pt idx="408">
                  <c:v>4.056</c:v>
                </c:pt>
                <c:pt idx="409">
                  <c:v>4.0879999999999992</c:v>
                </c:pt>
                <c:pt idx="410">
                  <c:v>4.12</c:v>
                </c:pt>
                <c:pt idx="411">
                  <c:v>4.1520000000000001</c:v>
                </c:pt>
                <c:pt idx="412">
                  <c:v>4.1840000000000002</c:v>
                </c:pt>
                <c:pt idx="413">
                  <c:v>4.2160000000000002</c:v>
                </c:pt>
                <c:pt idx="414">
                  <c:v>4.2480000000000002</c:v>
                </c:pt>
                <c:pt idx="415">
                  <c:v>4.28</c:v>
                </c:pt>
                <c:pt idx="416">
                  <c:v>4.3120000000000003</c:v>
                </c:pt>
                <c:pt idx="417">
                  <c:v>4.3439999999999994</c:v>
                </c:pt>
                <c:pt idx="418">
                  <c:v>4.3759999999999994</c:v>
                </c:pt>
                <c:pt idx="419">
                  <c:v>4.4079999999999995</c:v>
                </c:pt>
                <c:pt idx="420">
                  <c:v>4.4400000000000004</c:v>
                </c:pt>
                <c:pt idx="421">
                  <c:v>4.4720000000000004</c:v>
                </c:pt>
                <c:pt idx="422">
                  <c:v>4.5040000000000004</c:v>
                </c:pt>
                <c:pt idx="423">
                  <c:v>4.5360000000000005</c:v>
                </c:pt>
                <c:pt idx="424">
                  <c:v>4.5679999999999996</c:v>
                </c:pt>
                <c:pt idx="425">
                  <c:v>4.5999999999999996</c:v>
                </c:pt>
                <c:pt idx="426">
                  <c:v>4.6319999999999997</c:v>
                </c:pt>
                <c:pt idx="427">
                  <c:v>4.6639999999999997</c:v>
                </c:pt>
                <c:pt idx="428">
                  <c:v>4.6959999999999997</c:v>
                </c:pt>
                <c:pt idx="429">
                  <c:v>4.7280000000000006</c:v>
                </c:pt>
                <c:pt idx="430">
                  <c:v>4.7600000000000007</c:v>
                </c:pt>
                <c:pt idx="431">
                  <c:v>4.7919999999999998</c:v>
                </c:pt>
                <c:pt idx="432">
                  <c:v>4.8239999999999998</c:v>
                </c:pt>
                <c:pt idx="433">
                  <c:v>4.8559999999999999</c:v>
                </c:pt>
                <c:pt idx="434">
                  <c:v>4.8879999999999999</c:v>
                </c:pt>
                <c:pt idx="435">
                  <c:v>4.92</c:v>
                </c:pt>
                <c:pt idx="436">
                  <c:v>4.952</c:v>
                </c:pt>
                <c:pt idx="437">
                  <c:v>4.984</c:v>
                </c:pt>
                <c:pt idx="438">
                  <c:v>5.016</c:v>
                </c:pt>
                <c:pt idx="439">
                  <c:v>5.048</c:v>
                </c:pt>
                <c:pt idx="440">
                  <c:v>5.08</c:v>
                </c:pt>
                <c:pt idx="441">
                  <c:v>5.1120000000000001</c:v>
                </c:pt>
                <c:pt idx="442">
                  <c:v>5.1440000000000001</c:v>
                </c:pt>
                <c:pt idx="443">
                  <c:v>5.1760000000000002</c:v>
                </c:pt>
                <c:pt idx="444">
                  <c:v>5.2080000000000002</c:v>
                </c:pt>
                <c:pt idx="445">
                  <c:v>5.24</c:v>
                </c:pt>
                <c:pt idx="446">
                  <c:v>5.2719999999999994</c:v>
                </c:pt>
                <c:pt idx="447">
                  <c:v>5.3039999999999994</c:v>
                </c:pt>
                <c:pt idx="448">
                  <c:v>5.3359999999999994</c:v>
                </c:pt>
                <c:pt idx="449">
                  <c:v>5.3680000000000003</c:v>
                </c:pt>
                <c:pt idx="450">
                  <c:v>5.4</c:v>
                </c:pt>
                <c:pt idx="451">
                  <c:v>5.4320000000000004</c:v>
                </c:pt>
                <c:pt idx="452">
                  <c:v>5.4640000000000004</c:v>
                </c:pt>
                <c:pt idx="453">
                  <c:v>5.4960000000000004</c:v>
                </c:pt>
                <c:pt idx="454">
                  <c:v>5.5279999999999996</c:v>
                </c:pt>
                <c:pt idx="455">
                  <c:v>5.56</c:v>
                </c:pt>
                <c:pt idx="456">
                  <c:v>5.5919999999999996</c:v>
                </c:pt>
                <c:pt idx="457">
                  <c:v>5.6239999999999997</c:v>
                </c:pt>
                <c:pt idx="458">
                  <c:v>5.6559999999999997</c:v>
                </c:pt>
                <c:pt idx="459">
                  <c:v>5.6880000000000006</c:v>
                </c:pt>
                <c:pt idx="460">
                  <c:v>5.7200000000000006</c:v>
                </c:pt>
                <c:pt idx="461">
                  <c:v>5.7519999999999998</c:v>
                </c:pt>
                <c:pt idx="462">
                  <c:v>5.7839999999999998</c:v>
                </c:pt>
                <c:pt idx="463">
                  <c:v>5.8159999999999998</c:v>
                </c:pt>
                <c:pt idx="464">
                  <c:v>5.8479999999999999</c:v>
                </c:pt>
                <c:pt idx="465">
                  <c:v>5.88</c:v>
                </c:pt>
                <c:pt idx="466">
                  <c:v>5.9119999999999999</c:v>
                </c:pt>
                <c:pt idx="467">
                  <c:v>5.944</c:v>
                </c:pt>
                <c:pt idx="468">
                  <c:v>5.976</c:v>
                </c:pt>
                <c:pt idx="469">
                  <c:v>6.008</c:v>
                </c:pt>
                <c:pt idx="470">
                  <c:v>6.04</c:v>
                </c:pt>
                <c:pt idx="471">
                  <c:v>6.0720000000000001</c:v>
                </c:pt>
                <c:pt idx="472">
                  <c:v>6.1040000000000001</c:v>
                </c:pt>
                <c:pt idx="473">
                  <c:v>6.1360000000000001</c:v>
                </c:pt>
                <c:pt idx="474">
                  <c:v>6.1680000000000001</c:v>
                </c:pt>
                <c:pt idx="475">
                  <c:v>6.2</c:v>
                </c:pt>
                <c:pt idx="476">
                  <c:v>6.2319999999999993</c:v>
                </c:pt>
                <c:pt idx="477">
                  <c:v>6.2639999999999993</c:v>
                </c:pt>
                <c:pt idx="478">
                  <c:v>6.2960000000000003</c:v>
                </c:pt>
                <c:pt idx="479">
                  <c:v>6.36</c:v>
                </c:pt>
                <c:pt idx="480">
                  <c:v>6.4240000000000004</c:v>
                </c:pt>
                <c:pt idx="481">
                  <c:v>6.4879999999999995</c:v>
                </c:pt>
                <c:pt idx="482">
                  <c:v>6.5519999999999996</c:v>
                </c:pt>
                <c:pt idx="483">
                  <c:v>6.6160000000000005</c:v>
                </c:pt>
                <c:pt idx="484">
                  <c:v>6.6800000000000006</c:v>
                </c:pt>
                <c:pt idx="485">
                  <c:v>6.7439999999999998</c:v>
                </c:pt>
                <c:pt idx="486">
                  <c:v>6.8079999999999998</c:v>
                </c:pt>
                <c:pt idx="487">
                  <c:v>6.8719999999999999</c:v>
                </c:pt>
                <c:pt idx="488">
                  <c:v>6.9359999999999999</c:v>
                </c:pt>
                <c:pt idx="489">
                  <c:v>7</c:v>
                </c:pt>
                <c:pt idx="490">
                  <c:v>7.0640000000000001</c:v>
                </c:pt>
                <c:pt idx="491">
                  <c:v>7.1280000000000001</c:v>
                </c:pt>
                <c:pt idx="492">
                  <c:v>7.1919999999999993</c:v>
                </c:pt>
                <c:pt idx="493">
                  <c:v>7.2560000000000002</c:v>
                </c:pt>
                <c:pt idx="494">
                  <c:v>7.32</c:v>
                </c:pt>
                <c:pt idx="495">
                  <c:v>7.3840000000000003</c:v>
                </c:pt>
                <c:pt idx="496">
                  <c:v>7.4479999999999995</c:v>
                </c:pt>
                <c:pt idx="497">
                  <c:v>7.5119999999999996</c:v>
                </c:pt>
                <c:pt idx="498">
                  <c:v>7.5760000000000005</c:v>
                </c:pt>
                <c:pt idx="499">
                  <c:v>7.64</c:v>
                </c:pt>
                <c:pt idx="500">
                  <c:v>7.7039999999999997</c:v>
                </c:pt>
                <c:pt idx="501">
                  <c:v>7.7679999999999998</c:v>
                </c:pt>
                <c:pt idx="502">
                  <c:v>7.8320000000000007</c:v>
                </c:pt>
                <c:pt idx="503">
                  <c:v>7.8959999999999999</c:v>
                </c:pt>
                <c:pt idx="504">
                  <c:v>7.96</c:v>
                </c:pt>
                <c:pt idx="505">
                  <c:v>8.0239999999999991</c:v>
                </c:pt>
                <c:pt idx="506">
                  <c:v>8.0879999999999992</c:v>
                </c:pt>
                <c:pt idx="507">
                  <c:v>8.1519999999999992</c:v>
                </c:pt>
                <c:pt idx="508">
                  <c:v>8.2159999999999993</c:v>
                </c:pt>
                <c:pt idx="509">
                  <c:v>8.2799999999999994</c:v>
                </c:pt>
                <c:pt idx="510">
                  <c:v>8.3440000000000012</c:v>
                </c:pt>
                <c:pt idx="511">
                  <c:v>8.4080000000000013</c:v>
                </c:pt>
                <c:pt idx="512">
                  <c:v>8.4719999999999995</c:v>
                </c:pt>
                <c:pt idx="513">
                  <c:v>8.5359999999999996</c:v>
                </c:pt>
                <c:pt idx="514">
                  <c:v>8.6</c:v>
                </c:pt>
                <c:pt idx="515">
                  <c:v>8.6639999999999997</c:v>
                </c:pt>
                <c:pt idx="516">
                  <c:v>8.7279999999999998</c:v>
                </c:pt>
                <c:pt idx="517">
                  <c:v>8.7919999999999998</c:v>
                </c:pt>
                <c:pt idx="518">
                  <c:v>8.8559999999999999</c:v>
                </c:pt>
                <c:pt idx="519">
                  <c:v>8.9200000000000017</c:v>
                </c:pt>
                <c:pt idx="520">
                  <c:v>8.984</c:v>
                </c:pt>
                <c:pt idx="521">
                  <c:v>9.048</c:v>
                </c:pt>
                <c:pt idx="522">
                  <c:v>9.1120000000000001</c:v>
                </c:pt>
                <c:pt idx="523">
                  <c:v>9.1760000000000002</c:v>
                </c:pt>
                <c:pt idx="524">
                  <c:v>9.24</c:v>
                </c:pt>
                <c:pt idx="525">
                  <c:v>9.3040000000000003</c:v>
                </c:pt>
                <c:pt idx="526">
                  <c:v>9.3680000000000003</c:v>
                </c:pt>
                <c:pt idx="527">
                  <c:v>9.4319999999999986</c:v>
                </c:pt>
                <c:pt idx="528">
                  <c:v>9.4959999999999987</c:v>
                </c:pt>
                <c:pt idx="529">
                  <c:v>9.56</c:v>
                </c:pt>
                <c:pt idx="530">
                  <c:v>9.6240000000000006</c:v>
                </c:pt>
                <c:pt idx="531">
                  <c:v>9.6880000000000006</c:v>
                </c:pt>
                <c:pt idx="532">
                  <c:v>9.7520000000000007</c:v>
                </c:pt>
                <c:pt idx="533">
                  <c:v>9.8160000000000007</c:v>
                </c:pt>
                <c:pt idx="534">
                  <c:v>9.879999999999999</c:v>
                </c:pt>
                <c:pt idx="535">
                  <c:v>9.9439999999999991</c:v>
                </c:pt>
                <c:pt idx="536">
                  <c:v>10.007999999999999</c:v>
                </c:pt>
                <c:pt idx="537">
                  <c:v>10.071999999999999</c:v>
                </c:pt>
                <c:pt idx="538">
                  <c:v>10.135999999999999</c:v>
                </c:pt>
                <c:pt idx="539">
                  <c:v>10.200000000000001</c:v>
                </c:pt>
                <c:pt idx="540">
                  <c:v>10.264000000000001</c:v>
                </c:pt>
                <c:pt idx="541">
                  <c:v>10.328000000000001</c:v>
                </c:pt>
                <c:pt idx="542">
                  <c:v>10.391999999999999</c:v>
                </c:pt>
                <c:pt idx="543">
                  <c:v>10.456</c:v>
                </c:pt>
                <c:pt idx="544">
                  <c:v>10.52</c:v>
                </c:pt>
                <c:pt idx="545">
                  <c:v>10.584</c:v>
                </c:pt>
                <c:pt idx="546">
                  <c:v>10.648</c:v>
                </c:pt>
                <c:pt idx="547">
                  <c:v>10.712</c:v>
                </c:pt>
                <c:pt idx="548">
                  <c:v>10.776000000000002</c:v>
                </c:pt>
                <c:pt idx="549">
                  <c:v>10.84</c:v>
                </c:pt>
                <c:pt idx="550">
                  <c:v>10.904</c:v>
                </c:pt>
                <c:pt idx="551">
                  <c:v>10.968</c:v>
                </c:pt>
                <c:pt idx="552">
                  <c:v>11.032</c:v>
                </c:pt>
                <c:pt idx="553">
                  <c:v>11.096</c:v>
                </c:pt>
                <c:pt idx="554">
                  <c:v>11.16</c:v>
                </c:pt>
                <c:pt idx="555">
                  <c:v>11.224</c:v>
                </c:pt>
                <c:pt idx="556">
                  <c:v>11.288</c:v>
                </c:pt>
                <c:pt idx="557">
                  <c:v>11.351999999999999</c:v>
                </c:pt>
                <c:pt idx="558">
                  <c:v>11.416</c:v>
                </c:pt>
                <c:pt idx="559">
                  <c:v>11.48</c:v>
                </c:pt>
                <c:pt idx="560">
                  <c:v>11.544</c:v>
                </c:pt>
                <c:pt idx="561">
                  <c:v>11.608000000000001</c:v>
                </c:pt>
                <c:pt idx="562">
                  <c:v>11.672000000000001</c:v>
                </c:pt>
                <c:pt idx="563">
                  <c:v>11.736000000000001</c:v>
                </c:pt>
                <c:pt idx="564">
                  <c:v>11.799999999999999</c:v>
                </c:pt>
                <c:pt idx="565">
                  <c:v>11.863999999999999</c:v>
                </c:pt>
                <c:pt idx="566">
                  <c:v>11.927999999999999</c:v>
                </c:pt>
                <c:pt idx="567">
                  <c:v>11.991999999999999</c:v>
                </c:pt>
                <c:pt idx="568">
                  <c:v>12.056000000000001</c:v>
                </c:pt>
                <c:pt idx="569">
                  <c:v>12.120000000000001</c:v>
                </c:pt>
                <c:pt idx="570">
                  <c:v>12.184000000000001</c:v>
                </c:pt>
                <c:pt idx="571">
                  <c:v>12.247999999999999</c:v>
                </c:pt>
                <c:pt idx="572">
                  <c:v>12.311999999999999</c:v>
                </c:pt>
                <c:pt idx="573">
                  <c:v>12.375999999999999</c:v>
                </c:pt>
                <c:pt idx="574">
                  <c:v>12.44</c:v>
                </c:pt>
                <c:pt idx="575">
                  <c:v>12.504</c:v>
                </c:pt>
                <c:pt idx="576">
                  <c:v>12.568</c:v>
                </c:pt>
                <c:pt idx="577">
                  <c:v>12.632000000000001</c:v>
                </c:pt>
                <c:pt idx="578">
                  <c:v>12.696000000000002</c:v>
                </c:pt>
                <c:pt idx="579">
                  <c:v>12.824</c:v>
                </c:pt>
                <c:pt idx="580">
                  <c:v>12.952</c:v>
                </c:pt>
                <c:pt idx="581">
                  <c:v>13.08</c:v>
                </c:pt>
                <c:pt idx="582">
                  <c:v>13.207999999999998</c:v>
                </c:pt>
                <c:pt idx="583">
                  <c:v>13.336</c:v>
                </c:pt>
                <c:pt idx="584">
                  <c:v>13.464</c:v>
                </c:pt>
                <c:pt idx="585">
                  <c:v>13.592000000000001</c:v>
                </c:pt>
                <c:pt idx="586">
                  <c:v>13.719999999999999</c:v>
                </c:pt>
                <c:pt idx="587">
                  <c:v>13.847999999999999</c:v>
                </c:pt>
                <c:pt idx="588">
                  <c:v>13.976000000000001</c:v>
                </c:pt>
                <c:pt idx="589">
                  <c:v>14.104000000000001</c:v>
                </c:pt>
                <c:pt idx="590">
                  <c:v>14.231999999999999</c:v>
                </c:pt>
                <c:pt idx="591">
                  <c:v>14.36</c:v>
                </c:pt>
                <c:pt idx="592">
                  <c:v>14.488</c:v>
                </c:pt>
                <c:pt idx="593">
                  <c:v>14.616</c:v>
                </c:pt>
                <c:pt idx="594">
                  <c:v>14.744</c:v>
                </c:pt>
                <c:pt idx="595">
                  <c:v>14.872</c:v>
                </c:pt>
                <c:pt idx="596">
                  <c:v>15</c:v>
                </c:pt>
                <c:pt idx="597">
                  <c:v>15.128</c:v>
                </c:pt>
                <c:pt idx="598">
                  <c:v>15.256</c:v>
                </c:pt>
                <c:pt idx="599">
                  <c:v>15.384</c:v>
                </c:pt>
                <c:pt idx="600">
                  <c:v>15.512</c:v>
                </c:pt>
                <c:pt idx="601">
                  <c:v>15.64</c:v>
                </c:pt>
                <c:pt idx="602">
                  <c:v>15.768000000000001</c:v>
                </c:pt>
                <c:pt idx="603">
                  <c:v>15.896000000000001</c:v>
                </c:pt>
                <c:pt idx="604">
                  <c:v>16.024000000000001</c:v>
                </c:pt>
                <c:pt idx="605">
                  <c:v>16.152000000000001</c:v>
                </c:pt>
                <c:pt idx="606">
                  <c:v>16.279999999999998</c:v>
                </c:pt>
                <c:pt idx="607">
                  <c:v>16.407999999999998</c:v>
                </c:pt>
                <c:pt idx="608">
                  <c:v>16.535999999999998</c:v>
                </c:pt>
                <c:pt idx="609">
                  <c:v>16.664000000000001</c:v>
                </c:pt>
                <c:pt idx="610">
                  <c:v>16.792000000000002</c:v>
                </c:pt>
                <c:pt idx="611">
                  <c:v>16.920000000000002</c:v>
                </c:pt>
                <c:pt idx="612">
                  <c:v>17.048000000000002</c:v>
                </c:pt>
                <c:pt idx="613">
                  <c:v>17.176000000000002</c:v>
                </c:pt>
                <c:pt idx="614">
                  <c:v>17.303999999999998</c:v>
                </c:pt>
                <c:pt idx="615">
                  <c:v>17.431999999999999</c:v>
                </c:pt>
                <c:pt idx="616">
                  <c:v>17.559999999999999</c:v>
                </c:pt>
                <c:pt idx="617">
                  <c:v>17.687999999999999</c:v>
                </c:pt>
                <c:pt idx="618">
                  <c:v>17.815999999999999</c:v>
                </c:pt>
                <c:pt idx="619">
                  <c:v>17.944000000000003</c:v>
                </c:pt>
                <c:pt idx="620">
                  <c:v>18.072000000000003</c:v>
                </c:pt>
                <c:pt idx="621">
                  <c:v>18.2</c:v>
                </c:pt>
                <c:pt idx="622">
                  <c:v>18.327999999999999</c:v>
                </c:pt>
                <c:pt idx="623">
                  <c:v>18.456</c:v>
                </c:pt>
                <c:pt idx="624">
                  <c:v>18.584</c:v>
                </c:pt>
                <c:pt idx="625">
                  <c:v>18.712</c:v>
                </c:pt>
                <c:pt idx="626">
                  <c:v>18.84</c:v>
                </c:pt>
                <c:pt idx="627">
                  <c:v>18.968</c:v>
                </c:pt>
                <c:pt idx="628">
                  <c:v>19.096</c:v>
                </c:pt>
                <c:pt idx="629">
                  <c:v>19.224</c:v>
                </c:pt>
                <c:pt idx="630">
                  <c:v>19.352</c:v>
                </c:pt>
                <c:pt idx="631">
                  <c:v>19.48</c:v>
                </c:pt>
                <c:pt idx="632">
                  <c:v>19.608000000000001</c:v>
                </c:pt>
                <c:pt idx="633">
                  <c:v>19.736000000000001</c:v>
                </c:pt>
                <c:pt idx="634">
                  <c:v>19.864000000000001</c:v>
                </c:pt>
                <c:pt idx="635">
                  <c:v>19.992000000000001</c:v>
                </c:pt>
              </c:numCache>
            </c:numRef>
          </c:xVal>
          <c:yVal>
            <c:numRef>
              <c:f>'совмещенные петли'!$O$120:$O$755</c:f>
              <c:numCache>
                <c:formatCode>0.00E+00</c:formatCode>
                <c:ptCount val="636"/>
                <c:pt idx="0">
                  <c:v>183.13747848786207</c:v>
                </c:pt>
                <c:pt idx="1">
                  <c:v>182.54058845952258</c:v>
                </c:pt>
                <c:pt idx="2">
                  <c:v>181.94145906204892</c:v>
                </c:pt>
                <c:pt idx="3">
                  <c:v>181.34019452576564</c:v>
                </c:pt>
                <c:pt idx="4">
                  <c:v>180.73691471109495</c:v>
                </c:pt>
                <c:pt idx="5">
                  <c:v>180.13175262951435</c:v>
                </c:pt>
                <c:pt idx="6">
                  <c:v>179.52485205280939</c:v>
                </c:pt>
                <c:pt idx="7">
                  <c:v>178.91636639818969</c:v>
                </c:pt>
                <c:pt idx="8">
                  <c:v>178.30645565270137</c:v>
                </c:pt>
                <c:pt idx="9">
                  <c:v>177.69528492606574</c:v>
                </c:pt>
                <c:pt idx="10">
                  <c:v>177.08302511575437</c:v>
                </c:pt>
                <c:pt idx="11">
                  <c:v>176.46984841429102</c:v>
                </c:pt>
                <c:pt idx="12">
                  <c:v>175.85593003520995</c:v>
                </c:pt>
                <c:pt idx="13">
                  <c:v>175.24144362332197</c:v>
                </c:pt>
                <c:pt idx="14">
                  <c:v>174.6265659180261</c:v>
                </c:pt>
                <c:pt idx="15">
                  <c:v>174.01146921311056</c:v>
                </c:pt>
                <c:pt idx="16">
                  <c:v>173.39632706477354</c:v>
                </c:pt>
                <c:pt idx="17">
                  <c:v>172.78130892790873</c:v>
                </c:pt>
                <c:pt idx="18">
                  <c:v>172.16658215156497</c:v>
                </c:pt>
                <c:pt idx="19">
                  <c:v>171.55231133511398</c:v>
                </c:pt>
                <c:pt idx="20">
                  <c:v>170.9386563129448</c:v>
                </c:pt>
                <c:pt idx="21">
                  <c:v>170.32577316834286</c:v>
                </c:pt>
                <c:pt idx="22">
                  <c:v>169.71381448203283</c:v>
                </c:pt>
                <c:pt idx="23">
                  <c:v>169.10292752377447</c:v>
                </c:pt>
                <c:pt idx="24">
                  <c:v>168.49325540479703</c:v>
                </c:pt>
                <c:pt idx="25">
                  <c:v>167.88493633099387</c:v>
                </c:pt>
                <c:pt idx="26">
                  <c:v>167.27810374066766</c:v>
                </c:pt>
                <c:pt idx="27">
                  <c:v>166.67288598052284</c:v>
                </c:pt>
                <c:pt idx="28">
                  <c:v>166.06940633635836</c:v>
                </c:pt>
                <c:pt idx="29">
                  <c:v>165.46778297955868</c:v>
                </c:pt>
                <c:pt idx="30">
                  <c:v>164.86812872147885</c:v>
                </c:pt>
                <c:pt idx="31">
                  <c:v>164.27055290327237</c:v>
                </c:pt>
                <c:pt idx="32">
                  <c:v>163.6751576418651</c:v>
                </c:pt>
                <c:pt idx="33">
                  <c:v>163.082042073042</c:v>
                </c:pt>
                <c:pt idx="34">
                  <c:v>162.49129917034352</c:v>
                </c:pt>
                <c:pt idx="35">
                  <c:v>161.90301796507612</c:v>
                </c:pt>
                <c:pt idx="36">
                  <c:v>161.31728203243497</c:v>
                </c:pt>
                <c:pt idx="37">
                  <c:v>160.73417100709014</c:v>
                </c:pt>
                <c:pt idx="38">
                  <c:v>160.15375971866948</c:v>
                </c:pt>
                <c:pt idx="39">
                  <c:v>159.57611895726075</c:v>
                </c:pt>
                <c:pt idx="40">
                  <c:v>159.00131434823089</c:v>
                </c:pt>
                <c:pt idx="41">
                  <c:v>158.42940796867393</c:v>
                </c:pt>
                <c:pt idx="42">
                  <c:v>157.86045836589761</c:v>
                </c:pt>
                <c:pt idx="43">
                  <c:v>157.29451928452954</c:v>
                </c:pt>
                <c:pt idx="44">
                  <c:v>156.73163998725968</c:v>
                </c:pt>
                <c:pt idx="45">
                  <c:v>156.17186950748882</c:v>
                </c:pt>
                <c:pt idx="46">
                  <c:v>155.61524816705554</c:v>
                </c:pt>
                <c:pt idx="47">
                  <c:v>155.06181770114358</c:v>
                </c:pt>
                <c:pt idx="48">
                  <c:v>154.51161301808679</c:v>
                </c:pt>
                <c:pt idx="49">
                  <c:v>153.96466792248532</c:v>
                </c:pt>
                <c:pt idx="50">
                  <c:v>153.42101389364512</c:v>
                </c:pt>
                <c:pt idx="51">
                  <c:v>152.88067438257846</c:v>
                </c:pt>
                <c:pt idx="52">
                  <c:v>152.34367611167724</c:v>
                </c:pt>
                <c:pt idx="53">
                  <c:v>151.8100404576287</c:v>
                </c:pt>
                <c:pt idx="54">
                  <c:v>151.27978585800642</c:v>
                </c:pt>
                <c:pt idx="55">
                  <c:v>150.75292917780513</c:v>
                </c:pt>
                <c:pt idx="56">
                  <c:v>150.22948397996802</c:v>
                </c:pt>
                <c:pt idx="57">
                  <c:v>149.70946319283507</c:v>
                </c:pt>
                <c:pt idx="58">
                  <c:v>149.19287368448559</c:v>
                </c:pt>
                <c:pt idx="59">
                  <c:v>148.6797249575713</c:v>
                </c:pt>
                <c:pt idx="60">
                  <c:v>148.17002221854079</c:v>
                </c:pt>
                <c:pt idx="61">
                  <c:v>147.66376827039119</c:v>
                </c:pt>
                <c:pt idx="62">
                  <c:v>147.16096536685453</c:v>
                </c:pt>
                <c:pt idx="63">
                  <c:v>146.6616135637442</c:v>
                </c:pt>
                <c:pt idx="64">
                  <c:v>146.16571090798092</c:v>
                </c:pt>
                <c:pt idx="65">
                  <c:v>145.67325536631256</c:v>
                </c:pt>
                <c:pt idx="66">
                  <c:v>145.18424122915894</c:v>
                </c:pt>
                <c:pt idx="67">
                  <c:v>144.69866270345076</c:v>
                </c:pt>
                <c:pt idx="68">
                  <c:v>144.21651106212138</c:v>
                </c:pt>
                <c:pt idx="69">
                  <c:v>143.73777898114594</c:v>
                </c:pt>
                <c:pt idx="70">
                  <c:v>143.2624570207814</c:v>
                </c:pt>
                <c:pt idx="71">
                  <c:v>142.79053275400264</c:v>
                </c:pt>
                <c:pt idx="72">
                  <c:v>142.32199508127601</c:v>
                </c:pt>
                <c:pt idx="73">
                  <c:v>141.85683047359214</c:v>
                </c:pt>
                <c:pt idx="74">
                  <c:v>141.39502528177928</c:v>
                </c:pt>
                <c:pt idx="75">
                  <c:v>140.93656441764762</c:v>
                </c:pt>
                <c:pt idx="76">
                  <c:v>140.48143212371991</c:v>
                </c:pt>
                <c:pt idx="77">
                  <c:v>140.02961187791217</c:v>
                </c:pt>
                <c:pt idx="78">
                  <c:v>139.58108697117513</c:v>
                </c:pt>
                <c:pt idx="79">
                  <c:v>138.67290930717508</c:v>
                </c:pt>
                <c:pt idx="80">
                  <c:v>137.77917381582284</c:v>
                </c:pt>
                <c:pt idx="81">
                  <c:v>136.89964775155798</c:v>
                </c:pt>
                <c:pt idx="82">
                  <c:v>136.03405319259568</c:v>
                </c:pt>
                <c:pt idx="83">
                  <c:v>135.18211887579349</c:v>
                </c:pt>
                <c:pt idx="84">
                  <c:v>134.34357556689343</c:v>
                </c:pt>
                <c:pt idx="85">
                  <c:v>133.51815844869208</c:v>
                </c:pt>
                <c:pt idx="86">
                  <c:v>132.70560465995652</c:v>
                </c:pt>
                <c:pt idx="87">
                  <c:v>131.90565522230304</c:v>
                </c:pt>
                <c:pt idx="88">
                  <c:v>131.11805448922078</c:v>
                </c:pt>
                <c:pt idx="89">
                  <c:v>130.3425509000424</c:v>
                </c:pt>
                <c:pt idx="90">
                  <c:v>129.57889536211226</c:v>
                </c:pt>
                <c:pt idx="91">
                  <c:v>128.82684404408056</c:v>
                </c:pt>
                <c:pt idx="92">
                  <c:v>128.08615676576545</c:v>
                </c:pt>
                <c:pt idx="93">
                  <c:v>127.35659690374385</c:v>
                </c:pt>
                <c:pt idx="94">
                  <c:v>126.63793254786152</c:v>
                </c:pt>
                <c:pt idx="95">
                  <c:v>125.92993607445798</c:v>
                </c:pt>
                <c:pt idx="96">
                  <c:v>125.23238360690223</c:v>
                </c:pt>
                <c:pt idx="97">
                  <c:v>124.5450564688302</c:v>
                </c:pt>
                <c:pt idx="98">
                  <c:v>123.8677395905387</c:v>
                </c:pt>
                <c:pt idx="99">
                  <c:v>123.20022234272706</c:v>
                </c:pt>
                <c:pt idx="100">
                  <c:v>122.54229908518944</c:v>
                </c:pt>
                <c:pt idx="101">
                  <c:v>121.89376803863541</c:v>
                </c:pt>
                <c:pt idx="102">
                  <c:v>121.25443223007903</c:v>
                </c:pt>
                <c:pt idx="103">
                  <c:v>120.62409893803967</c:v>
                </c:pt>
                <c:pt idx="104">
                  <c:v>120.00257864439125</c:v>
                </c:pt>
                <c:pt idx="105">
                  <c:v>119.38968787714222</c:v>
                </c:pt>
                <c:pt idx="106">
                  <c:v>118.78524623099474</c:v>
                </c:pt>
                <c:pt idx="107">
                  <c:v>118.18907846197392</c:v>
                </c:pt>
                <c:pt idx="108">
                  <c:v>117.60101177898433</c:v>
                </c:pt>
                <c:pt idx="109">
                  <c:v>117.02087958551797</c:v>
                </c:pt>
                <c:pt idx="110">
                  <c:v>116.44851852354304</c:v>
                </c:pt>
                <c:pt idx="111">
                  <c:v>115.88376836438292</c:v>
                </c:pt>
                <c:pt idx="112">
                  <c:v>115.32647293972478</c:v>
                </c:pt>
                <c:pt idx="113">
                  <c:v>114.7764808055403</c:v>
                </c:pt>
                <c:pt idx="114">
                  <c:v>114.23364542198374</c:v>
                </c:pt>
                <c:pt idx="115">
                  <c:v>113.69782079386522</c:v>
                </c:pt>
                <c:pt idx="116">
                  <c:v>113.16886581976939</c:v>
                </c:pt>
                <c:pt idx="117">
                  <c:v>112.64664527827453</c:v>
                </c:pt>
                <c:pt idx="118">
                  <c:v>112.13102421395875</c:v>
                </c:pt>
                <c:pt idx="119">
                  <c:v>111.62187286820063</c:v>
                </c:pt>
                <c:pt idx="120">
                  <c:v>111.11906445032976</c:v>
                </c:pt>
                <c:pt idx="121">
                  <c:v>110.62247496531963</c:v>
                </c:pt>
                <c:pt idx="122">
                  <c:v>110.131982918042</c:v>
                </c:pt>
                <c:pt idx="123">
                  <c:v>109.64747345305189</c:v>
                </c:pt>
                <c:pt idx="124">
                  <c:v>109.16883070645778</c:v>
                </c:pt>
                <c:pt idx="125">
                  <c:v>108.69594138637839</c:v>
                </c:pt>
                <c:pt idx="126">
                  <c:v>108.22869922470893</c:v>
                </c:pt>
                <c:pt idx="127">
                  <c:v>107.76699416768864</c:v>
                </c:pt>
                <c:pt idx="128">
                  <c:v>107.31073641465656</c:v>
                </c:pt>
                <c:pt idx="129">
                  <c:v>106.85981423999783</c:v>
                </c:pt>
                <c:pt idx="130">
                  <c:v>106.41413171575226</c:v>
                </c:pt>
                <c:pt idx="131">
                  <c:v>105.97359437078755</c:v>
                </c:pt>
                <c:pt idx="132">
                  <c:v>105.53810965649448</c:v>
                </c:pt>
                <c:pt idx="133">
                  <c:v>105.10758868347237</c:v>
                </c:pt>
                <c:pt idx="134">
                  <c:v>104.68193969634886</c:v>
                </c:pt>
                <c:pt idx="135">
                  <c:v>104.26107998431523</c:v>
                </c:pt>
                <c:pt idx="136">
                  <c:v>103.84492575221057</c:v>
                </c:pt>
                <c:pt idx="137">
                  <c:v>103.43339588143172</c:v>
                </c:pt>
                <c:pt idx="138">
                  <c:v>103.02640907208485</c:v>
                </c:pt>
                <c:pt idx="139">
                  <c:v>102.62389084056829</c:v>
                </c:pt>
                <c:pt idx="140">
                  <c:v>102.2257644373712</c:v>
                </c:pt>
                <c:pt idx="141">
                  <c:v>101.83195696303184</c:v>
                </c:pt>
                <c:pt idx="142">
                  <c:v>101.44239624250891</c:v>
                </c:pt>
                <c:pt idx="143">
                  <c:v>101.05701198348439</c:v>
                </c:pt>
                <c:pt idx="144">
                  <c:v>100.67573789215389</c:v>
                </c:pt>
                <c:pt idx="145">
                  <c:v>100.29850675810584</c:v>
                </c:pt>
                <c:pt idx="146">
                  <c:v>99.925254576958224</c:v>
                </c:pt>
                <c:pt idx="147">
                  <c:v>99.555915515599807</c:v>
                </c:pt>
                <c:pt idx="148">
                  <c:v>99.190432909840951</c:v>
                </c:pt>
                <c:pt idx="149">
                  <c:v>98.828741186230289</c:v>
                </c:pt>
                <c:pt idx="150">
                  <c:v>98.470784244806509</c:v>
                </c:pt>
                <c:pt idx="151">
                  <c:v>98.116505214873271</c:v>
                </c:pt>
                <c:pt idx="152">
                  <c:v>97.765846844425994</c:v>
                </c:pt>
                <c:pt idx="153">
                  <c:v>97.418755152247684</c:v>
                </c:pt>
                <c:pt idx="154">
                  <c:v>97.075178498584748</c:v>
                </c:pt>
                <c:pt idx="155">
                  <c:v>96.735064265478272</c:v>
                </c:pt>
                <c:pt idx="156">
                  <c:v>96.398360840232002</c:v>
                </c:pt>
                <c:pt idx="157">
                  <c:v>96.065018089631224</c:v>
                </c:pt>
                <c:pt idx="158">
                  <c:v>95.734988993225471</c:v>
                </c:pt>
                <c:pt idx="159">
                  <c:v>95.40822303649378</c:v>
                </c:pt>
                <c:pt idx="160">
                  <c:v>95.084677410410166</c:v>
                </c:pt>
                <c:pt idx="161">
                  <c:v>94.76430552892252</c:v>
                </c:pt>
                <c:pt idx="162">
                  <c:v>94.447061345418575</c:v>
                </c:pt>
                <c:pt idx="163">
                  <c:v>94.13290299468845</c:v>
                </c:pt>
                <c:pt idx="164">
                  <c:v>93.82179044093813</c:v>
                </c:pt>
                <c:pt idx="165">
                  <c:v>93.513676484109283</c:v>
                </c:pt>
                <c:pt idx="166">
                  <c:v>93.20852454371375</c:v>
                </c:pt>
                <c:pt idx="167">
                  <c:v>92.906294181961457</c:v>
                </c:pt>
                <c:pt idx="168">
                  <c:v>92.606947689888258</c:v>
                </c:pt>
                <c:pt idx="169">
                  <c:v>92.310443375452934</c:v>
                </c:pt>
                <c:pt idx="170">
                  <c:v>92.01674688561387</c:v>
                </c:pt>
                <c:pt idx="171">
                  <c:v>91.725820094455969</c:v>
                </c:pt>
                <c:pt idx="172">
                  <c:v>91.437628412782828</c:v>
                </c:pt>
                <c:pt idx="173">
                  <c:v>91.152135910395529</c:v>
                </c:pt>
                <c:pt idx="174">
                  <c:v>90.8693081939238</c:v>
                </c:pt>
                <c:pt idx="175">
                  <c:v>90.589111895781002</c:v>
                </c:pt>
                <c:pt idx="176">
                  <c:v>90.311514312490829</c:v>
                </c:pt>
                <c:pt idx="177">
                  <c:v>90.036481477599779</c:v>
                </c:pt>
                <c:pt idx="178">
                  <c:v>89.763982620973024</c:v>
                </c:pt>
                <c:pt idx="179">
                  <c:v>89.217863789523292</c:v>
                </c:pt>
                <c:pt idx="180">
                  <c:v>88.681994870682786</c:v>
                </c:pt>
                <c:pt idx="181">
                  <c:v>88.156119424245517</c:v>
                </c:pt>
                <c:pt idx="182">
                  <c:v>87.639982467345135</c:v>
                </c:pt>
                <c:pt idx="183">
                  <c:v>87.133340768035097</c:v>
                </c:pt>
                <c:pt idx="184">
                  <c:v>86.635958905567676</c:v>
                </c:pt>
                <c:pt idx="185">
                  <c:v>86.147609715886915</c:v>
                </c:pt>
                <c:pt idx="186">
                  <c:v>85.668075123991699</c:v>
                </c:pt>
                <c:pt idx="187">
                  <c:v>85.197145200710892</c:v>
                </c:pt>
                <c:pt idx="188">
                  <c:v>84.734616231424283</c:v>
                </c:pt>
                <c:pt idx="189">
                  <c:v>84.280291334789908</c:v>
                </c:pt>
                <c:pt idx="190">
                  <c:v>83.833982048998209</c:v>
                </c:pt>
                <c:pt idx="191">
                  <c:v>83.395502890813844</c:v>
                </c:pt>
                <c:pt idx="192">
                  <c:v>82.964678151721131</c:v>
                </c:pt>
                <c:pt idx="193">
                  <c:v>82.541334312995261</c:v>
                </c:pt>
                <c:pt idx="194">
                  <c:v>82.125304912565895</c:v>
                </c:pt>
                <c:pt idx="195">
                  <c:v>81.716428506327873</c:v>
                </c:pt>
                <c:pt idx="196">
                  <c:v>81.314548373153286</c:v>
                </c:pt>
                <c:pt idx="197">
                  <c:v>80.919511613873127</c:v>
                </c:pt>
                <c:pt idx="198">
                  <c:v>80.531172993069234</c:v>
                </c:pt>
                <c:pt idx="199">
                  <c:v>80.149386244245377</c:v>
                </c:pt>
                <c:pt idx="200">
                  <c:v>79.774013769506155</c:v>
                </c:pt>
                <c:pt idx="201">
                  <c:v>79.404919238979915</c:v>
                </c:pt>
                <c:pt idx="202">
                  <c:v>79.041972328297319</c:v>
                </c:pt>
                <c:pt idx="203">
                  <c:v>78.685043828011516</c:v>
                </c:pt>
                <c:pt idx="204">
                  <c:v>78.33400948604492</c:v>
                </c:pt>
                <c:pt idx="205">
                  <c:v>77.988748115113765</c:v>
                </c:pt>
                <c:pt idx="206">
                  <c:v>77.649141506606028</c:v>
                </c:pt>
                <c:pt idx="207">
                  <c:v>77.315075121555466</c:v>
                </c:pt>
                <c:pt idx="208">
                  <c:v>76.986435565440331</c:v>
                </c:pt>
                <c:pt idx="209">
                  <c:v>76.663115032665701</c:v>
                </c:pt>
                <c:pt idx="210">
                  <c:v>76.345006697165829</c:v>
                </c:pt>
                <c:pt idx="211">
                  <c:v>76.032006717164975</c:v>
                </c:pt>
                <c:pt idx="212">
                  <c:v>75.724013879625772</c:v>
                </c:pt>
                <c:pt idx="213">
                  <c:v>75.420929643767721</c:v>
                </c:pt>
                <c:pt idx="214">
                  <c:v>75.122657574445256</c:v>
                </c:pt>
                <c:pt idx="215">
                  <c:v>74.829103919565242</c:v>
                </c:pt>
                <c:pt idx="216">
                  <c:v>74.54017613802263</c:v>
                </c:pt>
                <c:pt idx="217">
                  <c:v>74.25578579055194</c:v>
                </c:pt>
                <c:pt idx="218">
                  <c:v>73.975845127733265</c:v>
                </c:pt>
                <c:pt idx="219">
                  <c:v>73.700268482948829</c:v>
                </c:pt>
                <c:pt idx="220">
                  <c:v>73.428972709977288</c:v>
                </c:pt>
                <c:pt idx="221">
                  <c:v>73.161876246345727</c:v>
                </c:pt>
                <c:pt idx="222">
                  <c:v>72.898899646587893</c:v>
                </c:pt>
                <c:pt idx="223">
                  <c:v>72.639965128207493</c:v>
                </c:pt>
                <c:pt idx="224">
                  <c:v>72.384996378176609</c:v>
                </c:pt>
                <c:pt idx="225">
                  <c:v>72.133919685681064</c:v>
                </c:pt>
                <c:pt idx="226">
                  <c:v>71.886662154456843</c:v>
                </c:pt>
                <c:pt idx="227">
                  <c:v>71.643152872487235</c:v>
                </c:pt>
                <c:pt idx="228">
                  <c:v>71.403322424651634</c:v>
                </c:pt>
                <c:pt idx="229">
                  <c:v>71.167103337336727</c:v>
                </c:pt>
                <c:pt idx="230">
                  <c:v>70.934427987338481</c:v>
                </c:pt>
                <c:pt idx="231">
                  <c:v>70.705232916649834</c:v>
                </c:pt>
                <c:pt idx="232">
                  <c:v>70.479454113094107</c:v>
                </c:pt>
                <c:pt idx="233">
                  <c:v>70.257029454651814</c:v>
                </c:pt>
                <c:pt idx="234">
                  <c:v>70.03789821075064</c:v>
                </c:pt>
                <c:pt idx="235">
                  <c:v>69.822000586635241</c:v>
                </c:pt>
                <c:pt idx="236">
                  <c:v>69.60927901877028</c:v>
                </c:pt>
                <c:pt idx="237">
                  <c:v>69.399676836426295</c:v>
                </c:pt>
                <c:pt idx="238">
                  <c:v>69.193137675051389</c:v>
                </c:pt>
                <c:pt idx="239">
                  <c:v>68.989607180828955</c:v>
                </c:pt>
                <c:pt idx="240">
                  <c:v>68.789032037209239</c:v>
                </c:pt>
                <c:pt idx="241">
                  <c:v>68.591360027321201</c:v>
                </c:pt>
                <c:pt idx="242">
                  <c:v>68.396540134472929</c:v>
                </c:pt>
                <c:pt idx="243">
                  <c:v>68.20452203770175</c:v>
                </c:pt>
                <c:pt idx="244">
                  <c:v>68.015257210354264</c:v>
                </c:pt>
                <c:pt idx="245">
                  <c:v>67.828697270940381</c:v>
                </c:pt>
                <c:pt idx="246">
                  <c:v>67.644794989138362</c:v>
                </c:pt>
                <c:pt idx="247">
                  <c:v>67.4635051286633</c:v>
                </c:pt>
                <c:pt idx="248">
                  <c:v>67.284781645270328</c:v>
                </c:pt>
                <c:pt idx="249">
                  <c:v>67.108581447102864</c:v>
                </c:pt>
                <c:pt idx="250">
                  <c:v>66.934860764586858</c:v>
                </c:pt>
                <c:pt idx="251">
                  <c:v>66.763577301272392</c:v>
                </c:pt>
                <c:pt idx="252">
                  <c:v>66.594689647264886</c:v>
                </c:pt>
                <c:pt idx="253">
                  <c:v>66.428157442451905</c:v>
                </c:pt>
                <c:pt idx="254">
                  <c:v>66.263940261765683</c:v>
                </c:pt>
                <c:pt idx="255">
                  <c:v>66.10199918835886</c:v>
                </c:pt>
                <c:pt idx="256">
                  <c:v>65.942295564978494</c:v>
                </c:pt>
                <c:pt idx="257">
                  <c:v>65.784794875676823</c:v>
                </c:pt>
                <c:pt idx="258">
                  <c:v>65.62945682759127</c:v>
                </c:pt>
                <c:pt idx="259">
                  <c:v>65.476246954126594</c:v>
                </c:pt>
                <c:pt idx="260">
                  <c:v>65.325129865929114</c:v>
                </c:pt>
                <c:pt idx="261">
                  <c:v>65.176070827126665</c:v>
                </c:pt>
                <c:pt idx="262">
                  <c:v>65.029036429541108</c:v>
                </c:pt>
                <c:pt idx="263">
                  <c:v>64.883993295201194</c:v>
                </c:pt>
                <c:pt idx="264">
                  <c:v>64.740908936433087</c:v>
                </c:pt>
                <c:pt idx="265">
                  <c:v>64.59975137778423</c:v>
                </c:pt>
                <c:pt idx="266">
                  <c:v>64.460489446993634</c:v>
                </c:pt>
                <c:pt idx="267">
                  <c:v>64.323092417733534</c:v>
                </c:pt>
                <c:pt idx="268">
                  <c:v>64.187530275094545</c:v>
                </c:pt>
                <c:pt idx="269">
                  <c:v>64.053773029799459</c:v>
                </c:pt>
                <c:pt idx="270">
                  <c:v>63.921793402902018</c:v>
                </c:pt>
                <c:pt idx="271">
                  <c:v>63.791561489904602</c:v>
                </c:pt>
                <c:pt idx="272">
                  <c:v>63.663049611783428</c:v>
                </c:pt>
                <c:pt idx="273">
                  <c:v>63.536231629220239</c:v>
                </c:pt>
                <c:pt idx="274">
                  <c:v>63.411079875440407</c:v>
                </c:pt>
                <c:pt idx="275">
                  <c:v>63.287568346316284</c:v>
                </c:pt>
                <c:pt idx="276">
                  <c:v>63.165671356780855</c:v>
                </c:pt>
                <c:pt idx="277">
                  <c:v>63.045364955477972</c:v>
                </c:pt>
                <c:pt idx="278">
                  <c:v>62.926620191342266</c:v>
                </c:pt>
                <c:pt idx="279">
                  <c:v>62.687613077484684</c:v>
                </c:pt>
                <c:pt idx="280">
                  <c:v>62.454809943603671</c:v>
                </c:pt>
                <c:pt idx="281">
                  <c:v>62.228020392334443</c:v>
                </c:pt>
                <c:pt idx="282">
                  <c:v>62.007057540189471</c:v>
                </c:pt>
                <c:pt idx="283">
                  <c:v>61.791743566837646</c:v>
                </c:pt>
                <c:pt idx="284">
                  <c:v>61.581906057570841</c:v>
                </c:pt>
                <c:pt idx="285">
                  <c:v>61.377380540936784</c:v>
                </c:pt>
                <c:pt idx="286">
                  <c:v>61.178007407146772</c:v>
                </c:pt>
                <c:pt idx="287">
                  <c:v>60.983633413663163</c:v>
                </c:pt>
                <c:pt idx="288">
                  <c:v>60.794111294765479</c:v>
                </c:pt>
                <c:pt idx="289">
                  <c:v>60.609299001866908</c:v>
                </c:pt>
                <c:pt idx="290">
                  <c:v>60.429063240614219</c:v>
                </c:pt>
                <c:pt idx="291">
                  <c:v>60.253260598247991</c:v>
                </c:pt>
                <c:pt idx="292">
                  <c:v>60.08177630428456</c:v>
                </c:pt>
                <c:pt idx="293">
                  <c:v>59.914483072217841</c:v>
                </c:pt>
                <c:pt idx="294">
                  <c:v>59.751263019969457</c:v>
                </c:pt>
                <c:pt idx="295">
                  <c:v>59.59200214565972</c:v>
                </c:pt>
                <c:pt idx="296">
                  <c:v>59.436594233301612</c:v>
                </c:pt>
                <c:pt idx="297">
                  <c:v>59.28491938922317</c:v>
                </c:pt>
                <c:pt idx="298">
                  <c:v>59.136890357327786</c:v>
                </c:pt>
                <c:pt idx="299">
                  <c:v>58.992402405073484</c:v>
                </c:pt>
                <c:pt idx="300">
                  <c:v>58.851359831873843</c:v>
                </c:pt>
                <c:pt idx="301">
                  <c:v>58.713670517370289</c:v>
                </c:pt>
                <c:pt idx="302">
                  <c:v>58.579249701763345</c:v>
                </c:pt>
                <c:pt idx="303">
                  <c:v>58.4479970165048</c:v>
                </c:pt>
                <c:pt idx="304">
                  <c:v>58.319843407480029</c:v>
                </c:pt>
                <c:pt idx="305">
                  <c:v>58.194703652099307</c:v>
                </c:pt>
                <c:pt idx="306">
                  <c:v>58.072499608664387</c:v>
                </c:pt>
                <c:pt idx="307">
                  <c:v>57.953155906407936</c:v>
                </c:pt>
                <c:pt idx="308">
                  <c:v>57.836599494860913</c:v>
                </c:pt>
                <c:pt idx="309">
                  <c:v>57.722764024980059</c:v>
                </c:pt>
                <c:pt idx="310">
                  <c:v>57.611568693396471</c:v>
                </c:pt>
                <c:pt idx="311">
                  <c:v>57.502959718606846</c:v>
                </c:pt>
                <c:pt idx="312">
                  <c:v>57.396868862343297</c:v>
                </c:pt>
                <c:pt idx="313">
                  <c:v>57.293234393713931</c:v>
                </c:pt>
                <c:pt idx="314">
                  <c:v>57.191996362433194</c:v>
                </c:pt>
                <c:pt idx="315">
                  <c:v>57.093096259448146</c:v>
                </c:pt>
                <c:pt idx="316">
                  <c:v>56.996477317226983</c:v>
                </c:pt>
                <c:pt idx="317">
                  <c:v>56.902085421862459</c:v>
                </c:pt>
                <c:pt idx="318">
                  <c:v>56.809867381085333</c:v>
                </c:pt>
                <c:pt idx="319">
                  <c:v>56.719771838482139</c:v>
                </c:pt>
                <c:pt idx="320">
                  <c:v>56.631748974305118</c:v>
                </c:pt>
                <c:pt idx="321">
                  <c:v>56.545753824942238</c:v>
                </c:pt>
                <c:pt idx="322">
                  <c:v>56.461729536983235</c:v>
                </c:pt>
                <c:pt idx="323">
                  <c:v>56.379645576099271</c:v>
                </c:pt>
                <c:pt idx="324">
                  <c:v>56.299442404215313</c:v>
                </c:pt>
                <c:pt idx="325">
                  <c:v>56.221082601795594</c:v>
                </c:pt>
                <c:pt idx="326">
                  <c:v>56.144529685546338</c:v>
                </c:pt>
                <c:pt idx="327">
                  <c:v>56.069739886755968</c:v>
                </c:pt>
                <c:pt idx="328">
                  <c:v>55.996673948487761</c:v>
                </c:pt>
                <c:pt idx="329">
                  <c:v>55.925293919443789</c:v>
                </c:pt>
                <c:pt idx="330">
                  <c:v>55.855562210391447</c:v>
                </c:pt>
                <c:pt idx="331">
                  <c:v>55.787449994134725</c:v>
                </c:pt>
                <c:pt idx="332">
                  <c:v>55.720898840987907</c:v>
                </c:pt>
                <c:pt idx="333">
                  <c:v>55.655902431006574</c:v>
                </c:pt>
                <c:pt idx="334">
                  <c:v>55.592416756208529</c:v>
                </c:pt>
                <c:pt idx="335">
                  <c:v>55.530409696859714</c:v>
                </c:pt>
                <c:pt idx="336">
                  <c:v>55.46984988080299</c:v>
                </c:pt>
                <c:pt idx="337">
                  <c:v>55.410707372612627</c:v>
                </c:pt>
                <c:pt idx="338">
                  <c:v>55.352952239560473</c:v>
                </c:pt>
                <c:pt idx="339">
                  <c:v>55.296555640034995</c:v>
                </c:pt>
                <c:pt idx="340">
                  <c:v>55.241490151478608</c:v>
                </c:pt>
                <c:pt idx="341">
                  <c:v>55.187728632947952</c:v>
                </c:pt>
                <c:pt idx="342">
                  <c:v>55.135243908537994</c:v>
                </c:pt>
                <c:pt idx="343">
                  <c:v>55.084010862602952</c:v>
                </c:pt>
                <c:pt idx="344">
                  <c:v>55.03400419649472</c:v>
                </c:pt>
                <c:pt idx="345">
                  <c:v>54.985198894186063</c:v>
                </c:pt>
                <c:pt idx="346">
                  <c:v>54.937571853831848</c:v>
                </c:pt>
                <c:pt idx="347">
                  <c:v>54.891097604295261</c:v>
                </c:pt>
                <c:pt idx="348">
                  <c:v>54.845759910197224</c:v>
                </c:pt>
                <c:pt idx="349">
                  <c:v>54.801531462015134</c:v>
                </c:pt>
                <c:pt idx="350">
                  <c:v>54.758391552653599</c:v>
                </c:pt>
                <c:pt idx="351">
                  <c:v>54.716319498751751</c:v>
                </c:pt>
                <c:pt idx="352">
                  <c:v>54.67529505964368</c:v>
                </c:pt>
                <c:pt idx="353">
                  <c:v>54.635298326834025</c:v>
                </c:pt>
                <c:pt idx="354">
                  <c:v>54.596310035013545</c:v>
                </c:pt>
                <c:pt idx="355">
                  <c:v>54.558310993123008</c:v>
                </c:pt>
                <c:pt idx="356">
                  <c:v>54.521283274696813</c:v>
                </c:pt>
                <c:pt idx="357">
                  <c:v>54.485208703282566</c:v>
                </c:pt>
                <c:pt idx="358">
                  <c:v>54.450069528450541</c:v>
                </c:pt>
                <c:pt idx="359">
                  <c:v>54.415848995133992</c:v>
                </c:pt>
                <c:pt idx="360">
                  <c:v>54.382530242869983</c:v>
                </c:pt>
                <c:pt idx="361">
                  <c:v>54.35009667473355</c:v>
                </c:pt>
                <c:pt idx="362">
                  <c:v>54.318533528470169</c:v>
                </c:pt>
                <c:pt idx="363">
                  <c:v>54.287823889757775</c:v>
                </c:pt>
                <c:pt idx="364">
                  <c:v>54.257953463040948</c:v>
                </c:pt>
                <c:pt idx="365">
                  <c:v>54.228908254369905</c:v>
                </c:pt>
                <c:pt idx="366">
                  <c:v>54.200671014725103</c:v>
                </c:pt>
                <c:pt idx="367">
                  <c:v>54.173230281731293</c:v>
                </c:pt>
                <c:pt idx="368">
                  <c:v>54.146571644375761</c:v>
                </c:pt>
                <c:pt idx="369">
                  <c:v>54.120679150572123</c:v>
                </c:pt>
                <c:pt idx="370">
                  <c:v>54.095545114018329</c:v>
                </c:pt>
                <c:pt idx="371">
                  <c:v>54.071152574486057</c:v>
                </c:pt>
                <c:pt idx="372">
                  <c:v>54.047488678146671</c:v>
                </c:pt>
                <c:pt idx="373">
                  <c:v>54.024543661732089</c:v>
                </c:pt>
                <c:pt idx="374">
                  <c:v>54.002304087544417</c:v>
                </c:pt>
                <c:pt idx="375">
                  <c:v>53.980757935376289</c:v>
                </c:pt>
                <c:pt idx="376">
                  <c:v>53.959894115195667</c:v>
                </c:pt>
                <c:pt idx="377">
                  <c:v>53.939711498519316</c:v>
                </c:pt>
                <c:pt idx="378">
                  <c:v>53.920164471367869</c:v>
                </c:pt>
                <c:pt idx="379">
                  <c:v>53.876029936802247</c:v>
                </c:pt>
                <c:pt idx="380">
                  <c:v>53.834634792652722</c:v>
                </c:pt>
                <c:pt idx="381">
                  <c:v>53.795893178254595</c:v>
                </c:pt>
                <c:pt idx="382">
                  <c:v>53.759718456448347</c:v>
                </c:pt>
                <c:pt idx="383">
                  <c:v>53.726031824225885</c:v>
                </c:pt>
                <c:pt idx="384">
                  <c:v>53.694754030333101</c:v>
                </c:pt>
                <c:pt idx="385">
                  <c:v>53.665811187042671</c:v>
                </c:pt>
                <c:pt idx="386">
                  <c:v>53.639132074829917</c:v>
                </c:pt>
                <c:pt idx="387">
                  <c:v>53.614647753554863</c:v>
                </c:pt>
                <c:pt idx="388">
                  <c:v>53.592294004520149</c:v>
                </c:pt>
                <c:pt idx="389">
                  <c:v>53.572007469204124</c:v>
                </c:pt>
                <c:pt idx="390">
                  <c:v>53.553725998817761</c:v>
                </c:pt>
                <c:pt idx="391">
                  <c:v>53.537393254091128</c:v>
                </c:pt>
                <c:pt idx="392">
                  <c:v>53.52295279605822</c:v>
                </c:pt>
                <c:pt idx="393">
                  <c:v>53.510351835250511</c:v>
                </c:pt>
                <c:pt idx="394">
                  <c:v>53.499538066577252</c:v>
                </c:pt>
                <c:pt idx="395">
                  <c:v>53.490461489329476</c:v>
                </c:pt>
                <c:pt idx="396">
                  <c:v>53.483075051863565</c:v>
                </c:pt>
                <c:pt idx="397">
                  <c:v>53.477333308616551</c:v>
                </c:pt>
                <c:pt idx="398">
                  <c:v>53.473191185639386</c:v>
                </c:pt>
                <c:pt idx="399">
                  <c:v>53.470606816668571</c:v>
                </c:pt>
                <c:pt idx="400">
                  <c:v>53.469540198560928</c:v>
                </c:pt>
                <c:pt idx="401">
                  <c:v>53.469948288174834</c:v>
                </c:pt>
                <c:pt idx="402">
                  <c:v>53.471797173790378</c:v>
                </c:pt>
                <c:pt idx="403">
                  <c:v>53.47504807360243</c:v>
                </c:pt>
                <c:pt idx="404">
                  <c:v>53.479662677699494</c:v>
                </c:pt>
                <c:pt idx="405">
                  <c:v>53.485613972035708</c:v>
                </c:pt>
                <c:pt idx="406">
                  <c:v>53.492864838710005</c:v>
                </c:pt>
                <c:pt idx="407">
                  <c:v>53.501383626380154</c:v>
                </c:pt>
                <c:pt idx="408">
                  <c:v>53.511139838646599</c:v>
                </c:pt>
                <c:pt idx="409">
                  <c:v>53.522103296958264</c:v>
                </c:pt>
                <c:pt idx="410">
                  <c:v>53.534245952873142</c:v>
                </c:pt>
                <c:pt idx="411">
                  <c:v>53.54753975812789</c:v>
                </c:pt>
                <c:pt idx="412">
                  <c:v>53.56195929423145</c:v>
                </c:pt>
                <c:pt idx="413">
                  <c:v>53.577475237197682</c:v>
                </c:pt>
                <c:pt idx="414">
                  <c:v>53.594065585992936</c:v>
                </c:pt>
                <c:pt idx="415">
                  <c:v>53.611705732411409</c:v>
                </c:pt>
                <c:pt idx="416">
                  <c:v>53.630371470816321</c:v>
                </c:pt>
                <c:pt idx="417">
                  <c:v>53.65004066519046</c:v>
                </c:pt>
                <c:pt idx="418">
                  <c:v>53.67069114275445</c:v>
                </c:pt>
                <c:pt idx="419">
                  <c:v>53.692301471799389</c:v>
                </c:pt>
                <c:pt idx="420">
                  <c:v>53.714851472166345</c:v>
                </c:pt>
                <c:pt idx="421">
                  <c:v>53.738320885935451</c:v>
                </c:pt>
                <c:pt idx="422">
                  <c:v>53.762690825669551</c:v>
                </c:pt>
                <c:pt idx="423">
                  <c:v>53.787940869611433</c:v>
                </c:pt>
                <c:pt idx="424">
                  <c:v>53.814054776448472</c:v>
                </c:pt>
                <c:pt idx="425">
                  <c:v>53.84101408865385</c:v>
                </c:pt>
                <c:pt idx="426">
                  <c:v>53.868802208152538</c:v>
                </c:pt>
                <c:pt idx="427">
                  <c:v>53.897402155482112</c:v>
                </c:pt>
                <c:pt idx="428">
                  <c:v>53.926797229969608</c:v>
                </c:pt>
                <c:pt idx="429">
                  <c:v>53.956973130778429</c:v>
                </c:pt>
                <c:pt idx="430">
                  <c:v>53.987912988364648</c:v>
                </c:pt>
                <c:pt idx="431">
                  <c:v>54.01960317203396</c:v>
                </c:pt>
                <c:pt idx="432">
                  <c:v>54.052029419954053</c:v>
                </c:pt>
                <c:pt idx="433">
                  <c:v>54.08517794357406</c:v>
                </c:pt>
                <c:pt idx="434">
                  <c:v>54.119034471358901</c:v>
                </c:pt>
                <c:pt idx="435">
                  <c:v>54.153584256056057</c:v>
                </c:pt>
                <c:pt idx="436">
                  <c:v>54.188819571700733</c:v>
                </c:pt>
                <c:pt idx="437">
                  <c:v>54.224723746765392</c:v>
                </c:pt>
                <c:pt idx="438">
                  <c:v>54.261286131954471</c:v>
                </c:pt>
                <c:pt idx="439">
                  <c:v>54.298495695605702</c:v>
                </c:pt>
                <c:pt idx="440">
                  <c:v>54.336337708194286</c:v>
                </c:pt>
                <c:pt idx="441">
                  <c:v>54.374804143829131</c:v>
                </c:pt>
                <c:pt idx="442">
                  <c:v>54.4138835694772</c:v>
                </c:pt>
                <c:pt idx="443">
                  <c:v>54.453565380471183</c:v>
                </c:pt>
                <c:pt idx="444">
                  <c:v>54.493840535198643</c:v>
                </c:pt>
                <c:pt idx="445">
                  <c:v>54.534695269260268</c:v>
                </c:pt>
                <c:pt idx="446">
                  <c:v>54.576121119043258</c:v>
                </c:pt>
                <c:pt idx="447">
                  <c:v>54.618113248465491</c:v>
                </c:pt>
                <c:pt idx="448">
                  <c:v>54.660657491579165</c:v>
                </c:pt>
                <c:pt idx="449">
                  <c:v>54.703745638298926</c:v>
                </c:pt>
                <c:pt idx="450">
                  <c:v>54.747369245584686</c:v>
                </c:pt>
                <c:pt idx="451">
                  <c:v>54.791520204042406</c:v>
                </c:pt>
                <c:pt idx="452">
                  <c:v>54.836189641818798</c:v>
                </c:pt>
                <c:pt idx="453">
                  <c:v>54.881371201788632</c:v>
                </c:pt>
                <c:pt idx="454">
                  <c:v>54.927052408146515</c:v>
                </c:pt>
                <c:pt idx="455">
                  <c:v>54.973229301768392</c:v>
                </c:pt>
                <c:pt idx="456">
                  <c:v>55.01989415517361</c:v>
                </c:pt>
                <c:pt idx="457">
                  <c:v>55.0670391371237</c:v>
                </c:pt>
                <c:pt idx="458">
                  <c:v>55.114655520826688</c:v>
                </c:pt>
                <c:pt idx="459">
                  <c:v>55.162737440856908</c:v>
                </c:pt>
                <c:pt idx="460">
                  <c:v>55.211278636446394</c:v>
                </c:pt>
                <c:pt idx="461">
                  <c:v>55.260271063581982</c:v>
                </c:pt>
                <c:pt idx="462">
                  <c:v>55.30970991852692</c:v>
                </c:pt>
                <c:pt idx="463">
                  <c:v>55.359583427659153</c:v>
                </c:pt>
                <c:pt idx="464">
                  <c:v>55.409893188396005</c:v>
                </c:pt>
                <c:pt idx="465">
                  <c:v>55.460629008378284</c:v>
                </c:pt>
                <c:pt idx="466">
                  <c:v>55.511783404365161</c:v>
                </c:pt>
                <c:pt idx="467">
                  <c:v>55.563351977611177</c:v>
                </c:pt>
                <c:pt idx="468">
                  <c:v>55.61532865065864</c:v>
                </c:pt>
                <c:pt idx="469">
                  <c:v>55.667711885138203</c:v>
                </c:pt>
                <c:pt idx="470">
                  <c:v>55.720491636129331</c:v>
                </c:pt>
                <c:pt idx="471">
                  <c:v>55.773663338831867</c:v>
                </c:pt>
                <c:pt idx="472">
                  <c:v>55.827220513397059</c:v>
                </c:pt>
                <c:pt idx="473">
                  <c:v>55.881159382396319</c:v>
                </c:pt>
                <c:pt idx="474">
                  <c:v>55.935474007162227</c:v>
                </c:pt>
                <c:pt idx="475">
                  <c:v>55.990153459476751</c:v>
                </c:pt>
                <c:pt idx="476">
                  <c:v>56.045207248967962</c:v>
                </c:pt>
                <c:pt idx="477">
                  <c:v>56.100626915012391</c:v>
                </c:pt>
                <c:pt idx="478">
                  <c:v>56.156401750840331</c:v>
                </c:pt>
                <c:pt idx="479">
                  <c:v>56.259676287247082</c:v>
                </c:pt>
                <c:pt idx="480">
                  <c:v>56.364581272099613</c:v>
                </c:pt>
                <c:pt idx="481">
                  <c:v>56.471074482008014</c:v>
                </c:pt>
                <c:pt idx="482">
                  <c:v>56.579112597699016</c:v>
                </c:pt>
                <c:pt idx="483">
                  <c:v>56.688655261850272</c:v>
                </c:pt>
                <c:pt idx="484">
                  <c:v>56.799663932768105</c:v>
                </c:pt>
                <c:pt idx="485">
                  <c:v>56.912100620391506</c:v>
                </c:pt>
                <c:pt idx="486">
                  <c:v>57.025929928044405</c:v>
                </c:pt>
                <c:pt idx="487">
                  <c:v>57.141115123975474</c:v>
                </c:pt>
                <c:pt idx="488">
                  <c:v>57.25762406370179</c:v>
                </c:pt>
                <c:pt idx="489">
                  <c:v>57.375423778474548</c:v>
                </c:pt>
                <c:pt idx="490">
                  <c:v>57.494482618021905</c:v>
                </c:pt>
                <c:pt idx="491">
                  <c:v>57.614772777530462</c:v>
                </c:pt>
                <c:pt idx="492">
                  <c:v>57.736262815798391</c:v>
                </c:pt>
                <c:pt idx="493">
                  <c:v>57.858925321261374</c:v>
                </c:pt>
                <c:pt idx="494">
                  <c:v>57.982733370500931</c:v>
                </c:pt>
                <c:pt idx="495">
                  <c:v>58.10766083718228</c:v>
                </c:pt>
                <c:pt idx="496">
                  <c:v>58.233682253495225</c:v>
                </c:pt>
                <c:pt idx="497">
                  <c:v>58.360772418022741</c:v>
                </c:pt>
                <c:pt idx="498">
                  <c:v>58.488911498143388</c:v>
                </c:pt>
                <c:pt idx="499">
                  <c:v>58.618068868600588</c:v>
                </c:pt>
                <c:pt idx="500">
                  <c:v>58.748226588778124</c:v>
                </c:pt>
                <c:pt idx="501">
                  <c:v>58.879365301489841</c:v>
                </c:pt>
                <c:pt idx="502">
                  <c:v>59.011461696665606</c:v>
                </c:pt>
                <c:pt idx="503">
                  <c:v>59.144495433668226</c:v>
                </c:pt>
                <c:pt idx="504">
                  <c:v>59.278448998668225</c:v>
                </c:pt>
                <c:pt idx="505">
                  <c:v>59.413300228274849</c:v>
                </c:pt>
                <c:pt idx="506">
                  <c:v>59.549032365278066</c:v>
                </c:pt>
                <c:pt idx="507">
                  <c:v>59.685627220251064</c:v>
                </c:pt>
                <c:pt idx="508">
                  <c:v>59.823067284456762</c:v>
                </c:pt>
                <c:pt idx="509">
                  <c:v>59.96133804470368</c:v>
                </c:pt>
                <c:pt idx="510">
                  <c:v>60.100419076503727</c:v>
                </c:pt>
                <c:pt idx="511">
                  <c:v>60.24029446362664</c:v>
                </c:pt>
                <c:pt idx="512">
                  <c:v>60.38095180324251</c:v>
                </c:pt>
                <c:pt idx="513">
                  <c:v>60.522373595490656</c:v>
                </c:pt>
                <c:pt idx="514">
                  <c:v>60.664546244011682</c:v>
                </c:pt>
                <c:pt idx="515">
                  <c:v>60.807455487047704</c:v>
                </c:pt>
                <c:pt idx="516">
                  <c:v>60.951084026479755</c:v>
                </c:pt>
                <c:pt idx="517">
                  <c:v>61.095425283476338</c:v>
                </c:pt>
                <c:pt idx="518">
                  <c:v>61.240462044171508</c:v>
                </c:pt>
                <c:pt idx="519">
                  <c:v>61.386180755051569</c:v>
                </c:pt>
                <c:pt idx="520">
                  <c:v>61.532573259162085</c:v>
                </c:pt>
                <c:pt idx="521">
                  <c:v>61.679618647274189</c:v>
                </c:pt>
                <c:pt idx="522">
                  <c:v>61.827310784833251</c:v>
                </c:pt>
                <c:pt idx="523">
                  <c:v>61.975638253357161</c:v>
                </c:pt>
                <c:pt idx="524">
                  <c:v>62.124588358807209</c:v>
                </c:pt>
                <c:pt idx="525">
                  <c:v>62.274152447304907</c:v>
                </c:pt>
                <c:pt idx="526">
                  <c:v>62.424314152973388</c:v>
                </c:pt>
                <c:pt idx="527">
                  <c:v>62.575070214323006</c:v>
                </c:pt>
                <c:pt idx="528">
                  <c:v>62.726399387120949</c:v>
                </c:pt>
                <c:pt idx="529">
                  <c:v>62.878308841801783</c:v>
                </c:pt>
                <c:pt idx="530">
                  <c:v>63.030775068154099</c:v>
                </c:pt>
                <c:pt idx="531">
                  <c:v>63.183793523898629</c:v>
                </c:pt>
                <c:pt idx="532">
                  <c:v>63.337356878925682</c:v>
                </c:pt>
                <c:pt idx="533">
                  <c:v>63.491442136241893</c:v>
                </c:pt>
                <c:pt idx="534">
                  <c:v>63.646068191945069</c:v>
                </c:pt>
                <c:pt idx="535">
                  <c:v>63.80120490339965</c:v>
                </c:pt>
                <c:pt idx="536">
                  <c:v>63.956849277936989</c:v>
                </c:pt>
                <c:pt idx="537">
                  <c:v>64.112993372598893</c:v>
                </c:pt>
                <c:pt idx="538">
                  <c:v>64.269629737839765</c:v>
                </c:pt>
                <c:pt idx="539">
                  <c:v>64.426751874437272</c:v>
                </c:pt>
                <c:pt idx="540">
                  <c:v>64.584344924149349</c:v>
                </c:pt>
                <c:pt idx="541">
                  <c:v>64.742407632664396</c:v>
                </c:pt>
                <c:pt idx="542">
                  <c:v>64.900936221641075</c:v>
                </c:pt>
                <c:pt idx="543">
                  <c:v>65.059918934763644</c:v>
                </c:pt>
                <c:pt idx="544">
                  <c:v>65.219349305837241</c:v>
                </c:pt>
                <c:pt idx="545">
                  <c:v>65.379218864998464</c:v>
                </c:pt>
                <c:pt idx="546">
                  <c:v>65.539518405398994</c:v>
                </c:pt>
                <c:pt idx="547">
                  <c:v>65.700246875251835</c:v>
                </c:pt>
                <c:pt idx="548">
                  <c:v>65.861398762631666</c:v>
                </c:pt>
                <c:pt idx="549">
                  <c:v>66.022968763520396</c:v>
                </c:pt>
                <c:pt idx="550">
                  <c:v>66.184953286384641</c:v>
                </c:pt>
                <c:pt idx="551">
                  <c:v>66.34733261619003</c:v>
                </c:pt>
                <c:pt idx="552">
                  <c:v>66.510112747251895</c:v>
                </c:pt>
                <c:pt idx="553">
                  <c:v>66.673289833741549</c:v>
                </c:pt>
                <c:pt idx="554">
                  <c:v>66.836849547899547</c:v>
                </c:pt>
                <c:pt idx="555">
                  <c:v>67.000788141461143</c:v>
                </c:pt>
                <c:pt idx="556">
                  <c:v>67.165109930346404</c:v>
                </c:pt>
                <c:pt idx="557">
                  <c:v>67.329804411208997</c:v>
                </c:pt>
                <c:pt idx="558">
                  <c:v>67.494865807788926</c:v>
                </c:pt>
                <c:pt idx="559">
                  <c:v>67.660289313331404</c:v>
                </c:pt>
                <c:pt idx="560">
                  <c:v>67.826070710183032</c:v>
                </c:pt>
                <c:pt idx="561">
                  <c:v>67.992200233993756</c:v>
                </c:pt>
                <c:pt idx="562">
                  <c:v>68.158684954499392</c:v>
                </c:pt>
                <c:pt idx="563">
                  <c:v>68.325515315826948</c:v>
                </c:pt>
                <c:pt idx="564">
                  <c:v>68.492700363602211</c:v>
                </c:pt>
                <c:pt idx="565">
                  <c:v>68.660197684367617</c:v>
                </c:pt>
                <c:pt idx="566">
                  <c:v>68.828031237974244</c:v>
                </c:pt>
                <c:pt idx="567">
                  <c:v>68.996194365641045</c:v>
                </c:pt>
                <c:pt idx="568">
                  <c:v>69.164694229655339</c:v>
                </c:pt>
                <c:pt idx="569">
                  <c:v>69.333499308304582</c:v>
                </c:pt>
                <c:pt idx="570">
                  <c:v>69.502623898813781</c:v>
                </c:pt>
                <c:pt idx="571">
                  <c:v>69.67207651848554</c:v>
                </c:pt>
                <c:pt idx="572">
                  <c:v>69.84182255780722</c:v>
                </c:pt>
                <c:pt idx="573">
                  <c:v>70.011878349793733</c:v>
                </c:pt>
                <c:pt idx="574">
                  <c:v>70.182241812240491</c:v>
                </c:pt>
                <c:pt idx="575">
                  <c:v>70.352904047900893</c:v>
                </c:pt>
                <c:pt idx="576">
                  <c:v>70.523865918934973</c:v>
                </c:pt>
                <c:pt idx="577">
                  <c:v>70.695132283054321</c:v>
                </c:pt>
                <c:pt idx="578">
                  <c:v>70.866676342941631</c:v>
                </c:pt>
                <c:pt idx="579">
                  <c:v>71.19560808688793</c:v>
                </c:pt>
                <c:pt idx="580">
                  <c:v>71.52598888017134</c:v>
                </c:pt>
                <c:pt idx="581">
                  <c:v>71.857814506157609</c:v>
                </c:pt>
                <c:pt idx="582">
                  <c:v>72.191050941473165</c:v>
                </c:pt>
                <c:pt idx="583">
                  <c:v>72.525666784626608</c:v>
                </c:pt>
                <c:pt idx="584">
                  <c:v>72.861634663213991</c:v>
                </c:pt>
                <c:pt idx="585">
                  <c:v>73.19893095436521</c:v>
                </c:pt>
                <c:pt idx="586">
                  <c:v>73.53752989844044</c:v>
                </c:pt>
                <c:pt idx="587">
                  <c:v>73.877393087233514</c:v>
                </c:pt>
                <c:pt idx="588">
                  <c:v>74.218515458748968</c:v>
                </c:pt>
                <c:pt idx="589">
                  <c:v>74.560871789886079</c:v>
                </c:pt>
                <c:pt idx="590">
                  <c:v>74.904448288440719</c:v>
                </c:pt>
                <c:pt idx="591">
                  <c:v>75.249206349827702</c:v>
                </c:pt>
                <c:pt idx="592">
                  <c:v>75.595145184512532</c:v>
                </c:pt>
                <c:pt idx="593">
                  <c:v>75.942245827295309</c:v>
                </c:pt>
                <c:pt idx="594">
                  <c:v>76.290487149706735</c:v>
                </c:pt>
                <c:pt idx="595">
                  <c:v>76.639854049250062</c:v>
                </c:pt>
                <c:pt idx="596">
                  <c:v>76.99032840281815</c:v>
                </c:pt>
                <c:pt idx="597">
                  <c:v>77.34190997412982</c:v>
                </c:pt>
                <c:pt idx="598">
                  <c:v>77.694564194393678</c:v>
                </c:pt>
                <c:pt idx="599">
                  <c:v>78.048296565501829</c:v>
                </c:pt>
                <c:pt idx="600">
                  <c:v>78.403087580749286</c:v>
                </c:pt>
                <c:pt idx="601">
                  <c:v>78.758927692237762</c:v>
                </c:pt>
                <c:pt idx="602">
                  <c:v>79.115805852436651</c:v>
                </c:pt>
                <c:pt idx="603">
                  <c:v>79.47370323882862</c:v>
                </c:pt>
                <c:pt idx="604">
                  <c:v>79.83263242464119</c:v>
                </c:pt>
                <c:pt idx="605">
                  <c:v>80.192569337152207</c:v>
                </c:pt>
                <c:pt idx="606">
                  <c:v>80.553495903060181</c:v>
                </c:pt>
                <c:pt idx="607">
                  <c:v>80.915415937597672</c:v>
                </c:pt>
                <c:pt idx="608">
                  <c:v>81.278323313100159</c:v>
                </c:pt>
                <c:pt idx="609">
                  <c:v>81.64219841805668</c:v>
                </c:pt>
                <c:pt idx="610">
                  <c:v>82.007060311934737</c:v>
                </c:pt>
                <c:pt idx="611">
                  <c:v>82.372854885710098</c:v>
                </c:pt>
                <c:pt idx="612">
                  <c:v>82.739610036797004</c:v>
                </c:pt>
                <c:pt idx="613">
                  <c:v>83.107315317294322</c:v>
                </c:pt>
                <c:pt idx="614">
                  <c:v>83.475965734370035</c:v>
                </c:pt>
                <c:pt idx="615">
                  <c:v>83.845547077998262</c:v>
                </c:pt>
                <c:pt idx="616">
                  <c:v>84.216059998053396</c:v>
                </c:pt>
                <c:pt idx="617">
                  <c:v>84.587489048084663</c:v>
                </c:pt>
                <c:pt idx="618">
                  <c:v>84.95984053424479</c:v>
                </c:pt>
                <c:pt idx="619">
                  <c:v>85.333106780490979</c:v>
                </c:pt>
                <c:pt idx="620">
                  <c:v>85.707267097727041</c:v>
                </c:pt>
                <c:pt idx="621">
                  <c:v>86.082349225971313</c:v>
                </c:pt>
                <c:pt idx="622">
                  <c:v>86.4583017529025</c:v>
                </c:pt>
                <c:pt idx="623">
                  <c:v>86.835154458201004</c:v>
                </c:pt>
                <c:pt idx="624">
                  <c:v>87.212911108675726</c:v>
                </c:pt>
                <c:pt idx="625">
                  <c:v>87.591525920764539</c:v>
                </c:pt>
                <c:pt idx="626">
                  <c:v>87.971025772215967</c:v>
                </c:pt>
                <c:pt idx="627">
                  <c:v>88.351427949969349</c:v>
                </c:pt>
                <c:pt idx="628">
                  <c:v>88.732637860874107</c:v>
                </c:pt>
                <c:pt idx="629">
                  <c:v>89.114761674497188</c:v>
                </c:pt>
                <c:pt idx="630">
                  <c:v>89.497692174926129</c:v>
                </c:pt>
                <c:pt idx="631">
                  <c:v>89.881492827459624</c:v>
                </c:pt>
                <c:pt idx="632">
                  <c:v>90.266156042654728</c:v>
                </c:pt>
                <c:pt idx="633">
                  <c:v>90.651642088919033</c:v>
                </c:pt>
                <c:pt idx="634">
                  <c:v>91.037975343731148</c:v>
                </c:pt>
                <c:pt idx="635">
                  <c:v>91.425138768359503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7-D884-41EB-96B4-D7B75777CAFA}"/>
            </c:ext>
          </c:extLst>
        </c:ser>
        <c:ser>
          <c:idx val="0"/>
          <c:order val="4"/>
          <c:tx>
            <c:strRef>
              <c:f>'совмещенные петли'!$AR$1</c:f>
              <c:strCache>
                <c:ptCount val="1"/>
                <c:pt idx="0">
                  <c:v>1D_Модель</c:v>
                </c:pt>
              </c:strCache>
            </c:strRef>
          </c:tx>
          <c:spPr>
            <a:ln>
              <a:noFill/>
            </a:ln>
          </c:spPr>
          <c:marker>
            <c:symbol val="star"/>
            <c:size val="4"/>
          </c:marker>
          <c:xVal>
            <c:numRef>
              <c:f>'совмещенные петли'!$AP$3:$AP$43</c:f>
              <c:numCache>
                <c:formatCode>0.00E+00</c:formatCode>
                <c:ptCount val="41"/>
                <c:pt idx="0">
                  <c:v>0.16</c:v>
                </c:pt>
                <c:pt idx="1">
                  <c:v>0.22</c:v>
                </c:pt>
                <c:pt idx="2">
                  <c:v>0.27999999999999997</c:v>
                </c:pt>
                <c:pt idx="3">
                  <c:v>0.33984999999999999</c:v>
                </c:pt>
                <c:pt idx="4">
                  <c:v>0.39987</c:v>
                </c:pt>
                <c:pt idx="5">
                  <c:v>0.45989000000000002</c:v>
                </c:pt>
                <c:pt idx="6">
                  <c:v>0.51990000000000003</c:v>
                </c:pt>
                <c:pt idx="7">
                  <c:v>0.57991000000000004</c:v>
                </c:pt>
                <c:pt idx="8">
                  <c:v>0.64405000000000001</c:v>
                </c:pt>
                <c:pt idx="9">
                  <c:v>0.69886000000000004</c:v>
                </c:pt>
                <c:pt idx="10">
                  <c:v>0.75895000000000001</c:v>
                </c:pt>
                <c:pt idx="11">
                  <c:v>0.82377</c:v>
                </c:pt>
                <c:pt idx="12">
                  <c:v>0.87858000000000003</c:v>
                </c:pt>
                <c:pt idx="13">
                  <c:v>0.93867</c:v>
                </c:pt>
                <c:pt idx="14">
                  <c:v>1.00349</c:v>
                </c:pt>
                <c:pt idx="15">
                  <c:v>1.0583</c:v>
                </c:pt>
                <c:pt idx="16">
                  <c:v>1.1231200000000001</c:v>
                </c:pt>
                <c:pt idx="17">
                  <c:v>1.1779200000000001</c:v>
                </c:pt>
                <c:pt idx="18">
                  <c:v>1.24515</c:v>
                </c:pt>
                <c:pt idx="19">
                  <c:v>1.29992</c:v>
                </c:pt>
                <c:pt idx="20">
                  <c:v>1.3592599999999999</c:v>
                </c:pt>
                <c:pt idx="21">
                  <c:v>1.4195099999999998</c:v>
                </c:pt>
                <c:pt idx="22">
                  <c:v>1.47885</c:v>
                </c:pt>
                <c:pt idx="23">
                  <c:v>1.5390899999999998</c:v>
                </c:pt>
                <c:pt idx="24">
                  <c:v>1.5984400000000001</c:v>
                </c:pt>
                <c:pt idx="25">
                  <c:v>1.6632500000000001</c:v>
                </c:pt>
                <c:pt idx="26">
                  <c:v>1.9270699999999998</c:v>
                </c:pt>
                <c:pt idx="27">
                  <c:v>2.3305600000000002</c:v>
                </c:pt>
                <c:pt idx="28">
                  <c:v>2.7994300000000001</c:v>
                </c:pt>
                <c:pt idx="29">
                  <c:v>3.3695399999999998</c:v>
                </c:pt>
                <c:pt idx="30">
                  <c:v>4.0593199999999996</c:v>
                </c:pt>
                <c:pt idx="31">
                  <c:v>4.8788499999999999</c:v>
                </c:pt>
                <c:pt idx="32">
                  <c:v>5.8659799999999995</c:v>
                </c:pt>
                <c:pt idx="33">
                  <c:v>7.0723000000000003</c:v>
                </c:pt>
                <c:pt idx="34">
                  <c:v>8.5010099999999991</c:v>
                </c:pt>
                <c:pt idx="35">
                  <c:v>10.23272</c:v>
                </c:pt>
                <c:pt idx="36">
                  <c:v>12.312139999999999</c:v>
                </c:pt>
                <c:pt idx="37">
                  <c:v>14.80293</c:v>
                </c:pt>
                <c:pt idx="38">
                  <c:v>17.80893</c:v>
                </c:pt>
                <c:pt idx="39">
                  <c:v>21.431660000000001</c:v>
                </c:pt>
                <c:pt idx="40">
                  <c:v>25.78464</c:v>
                </c:pt>
              </c:numCache>
            </c:numRef>
          </c:xVal>
          <c:yVal>
            <c:numRef>
              <c:f>'совмещенные петли'!$AR$3:$AR$43</c:f>
              <c:numCache>
                <c:formatCode>0.00E+00</c:formatCode>
                <c:ptCount val="41"/>
                <c:pt idx="0">
                  <c:v>179.72991281192904</c:v>
                </c:pt>
                <c:pt idx="1">
                  <c:v>162.68093636704211</c:v>
                </c:pt>
                <c:pt idx="2">
                  <c:v>146.96970215721709</c:v>
                </c:pt>
                <c:pt idx="3">
                  <c:v>134.01134599328864</c:v>
                </c:pt>
                <c:pt idx="4">
                  <c:v>123.48154820628018</c:v>
                </c:pt>
                <c:pt idx="5">
                  <c:v>114.82879868079993</c:v>
                </c:pt>
                <c:pt idx="6">
                  <c:v>107.63690568420584</c:v>
                </c:pt>
                <c:pt idx="7">
                  <c:v>101.50001902691159</c:v>
                </c:pt>
                <c:pt idx="8">
                  <c:v>95.853254292163641</c:v>
                </c:pt>
                <c:pt idx="9">
                  <c:v>91.664243438546336</c:v>
                </c:pt>
                <c:pt idx="10">
                  <c:v>87.63297566561819</c:v>
                </c:pt>
                <c:pt idx="11">
                  <c:v>83.817552806692746</c:v>
                </c:pt>
                <c:pt idx="12">
                  <c:v>80.949207298852471</c:v>
                </c:pt>
                <c:pt idx="13">
                  <c:v>78.132972380995938</c:v>
                </c:pt>
                <c:pt idx="14">
                  <c:v>75.44065851848994</c:v>
                </c:pt>
                <c:pt idx="15">
                  <c:v>73.414095318288133</c:v>
                </c:pt>
                <c:pt idx="16">
                  <c:v>71.275415898148395</c:v>
                </c:pt>
                <c:pt idx="17">
                  <c:v>69.656144969889425</c:v>
                </c:pt>
                <c:pt idx="18">
                  <c:v>67.871585394126299</c:v>
                </c:pt>
                <c:pt idx="19">
                  <c:v>66.561140108443453</c:v>
                </c:pt>
                <c:pt idx="20">
                  <c:v>65.269732934776457</c:v>
                </c:pt>
                <c:pt idx="21">
                  <c:v>64.081720977904084</c:v>
                </c:pt>
                <c:pt idx="22">
                  <c:v>63.02164677340636</c:v>
                </c:pt>
                <c:pt idx="23">
                  <c:v>62.046659434343255</c:v>
                </c:pt>
                <c:pt idx="24">
                  <c:v>61.175904935147095</c:v>
                </c:pt>
                <c:pt idx="25">
                  <c:v>60.31574928599251</c:v>
                </c:pt>
                <c:pt idx="26">
                  <c:v>57.573490346631921</c:v>
                </c:pt>
                <c:pt idx="27">
                  <c:v>54.962610770957724</c:v>
                </c:pt>
                <c:pt idx="28">
                  <c:v>53.440826198218538</c:v>
                </c:pt>
                <c:pt idx="29">
                  <c:v>52.723421885875432</c:v>
                </c:pt>
                <c:pt idx="30">
                  <c:v>52.85151213319137</c:v>
                </c:pt>
                <c:pt idx="31">
                  <c:v>53.763317504216268</c:v>
                </c:pt>
                <c:pt idx="32">
                  <c:v>55.41644088254607</c:v>
                </c:pt>
                <c:pt idx="33">
                  <c:v>58.031199134766894</c:v>
                </c:pt>
                <c:pt idx="34">
                  <c:v>61.404161878835168</c:v>
                </c:pt>
                <c:pt idx="35">
                  <c:v>65.92414346486656</c:v>
                </c:pt>
                <c:pt idx="36">
                  <c:v>71.442587921787833</c:v>
                </c:pt>
                <c:pt idx="37">
                  <c:v>78.231529365477215</c:v>
                </c:pt>
                <c:pt idx="38">
                  <c:v>86.533131337486068</c:v>
                </c:pt>
                <c:pt idx="39">
                  <c:v>96.380778792382827</c:v>
                </c:pt>
                <c:pt idx="40">
                  <c:v>108.3643387755683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8-D884-41EB-96B4-D7B75777CA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4803160"/>
        <c:axId val="464803552"/>
      </c:scatterChart>
      <c:valAx>
        <c:axId val="464803160"/>
        <c:scaling>
          <c:logBase val="10"/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Время, мсек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464803552"/>
        <c:crosses val="autoZero"/>
        <c:crossBetween val="midCat"/>
      </c:valAx>
      <c:valAx>
        <c:axId val="464803552"/>
        <c:scaling>
          <c:logBase val="10"/>
          <c:orientation val="minMax"/>
          <c:min val="10"/>
        </c:scaling>
        <c:delete val="0"/>
        <c:axPos val="l"/>
        <c:majorGridlines/>
        <c:title>
          <c:tx>
            <c:rich>
              <a:bodyPr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 sz="1200" b="1" i="0" baseline="0">
                    <a:effectLst/>
                  </a:rPr>
                  <a:t>ρτ</a:t>
                </a:r>
                <a:r>
                  <a:rPr lang="ru-RU" sz="1200" b="1" i="0" baseline="0">
                    <a:effectLst/>
                  </a:rPr>
                  <a:t>, Омм</a:t>
                </a:r>
                <a:endParaRPr lang="ru-RU" sz="120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464803160"/>
        <c:crossesAt val="1.0000000000000005E-2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34E0B-D5B5-4182-B1C9-BF6353718078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4E0D5-415F-4143-9CEF-748A00989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87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4E0D5-415F-4143-9CEF-748A009891C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710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4E0D5-415F-4143-9CEF-748A009891C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53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FDAE-D6EE-488B-BA46-33F45458800A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EAA0-D9A1-4AED-AA65-71A729B06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83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FDAE-D6EE-488B-BA46-33F45458800A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EAA0-D9A1-4AED-AA65-71A729B06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276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FDAE-D6EE-488B-BA46-33F45458800A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EAA0-D9A1-4AED-AA65-71A729B06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79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FDAE-D6EE-488B-BA46-33F45458800A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EAA0-D9A1-4AED-AA65-71A729B06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928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FDAE-D6EE-488B-BA46-33F45458800A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EAA0-D9A1-4AED-AA65-71A729B06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70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FDAE-D6EE-488B-BA46-33F45458800A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EAA0-D9A1-4AED-AA65-71A729B06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31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FDAE-D6EE-488B-BA46-33F45458800A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EAA0-D9A1-4AED-AA65-71A729B06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448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FDAE-D6EE-488B-BA46-33F45458800A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EAA0-D9A1-4AED-AA65-71A729B06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69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FDAE-D6EE-488B-BA46-33F45458800A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EAA0-D9A1-4AED-AA65-71A729B06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80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FDAE-D6EE-488B-BA46-33F45458800A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EAA0-D9A1-4AED-AA65-71A729B06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196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FDAE-D6EE-488B-BA46-33F45458800A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1EAA0-D9A1-4AED-AA65-71A729B06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38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FDAE-D6EE-488B-BA46-33F45458800A}" type="datetimeFigureOut">
              <a:rPr lang="ru-RU" smtClean="0"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1EAA0-D9A1-4AED-AA65-71A729B06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68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ipgg.sbras.ru/ru/person/ipgg-orlovskayanv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6" y="95236"/>
            <a:ext cx="5185772" cy="51027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6226" y="5181582"/>
            <a:ext cx="50495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effectLst/>
              </a:rPr>
              <a:t>Институт нефтегазовой геологии и геофизики им. А.А</a:t>
            </a:r>
            <a:r>
              <a:rPr lang="ru-RU" sz="2200" b="1" dirty="0" smtClean="0">
                <a:solidFill>
                  <a:srgbClr val="002060"/>
                </a:solidFill>
                <a:effectLst/>
              </a:rPr>
              <a:t>. </a:t>
            </a:r>
            <a:r>
              <a:rPr lang="ru-RU" sz="2200" b="1" dirty="0" err="1" smtClean="0">
                <a:solidFill>
                  <a:srgbClr val="002060"/>
                </a:solidFill>
                <a:effectLst/>
              </a:rPr>
              <a:t>Трофимука</a:t>
            </a:r>
            <a:r>
              <a:rPr lang="ru-RU" sz="2200" b="1" dirty="0" smtClean="0">
                <a:solidFill>
                  <a:srgbClr val="002060"/>
                </a:solidFill>
                <a:effectLst/>
              </a:rPr>
              <a:t> С</a:t>
            </a:r>
            <a:r>
              <a:rPr lang="ru-RU" sz="2200" b="1" dirty="0">
                <a:solidFill>
                  <a:srgbClr val="002060"/>
                </a:solidFill>
              </a:rPr>
              <a:t>О</a:t>
            </a:r>
            <a:r>
              <a:rPr lang="ru-RU" sz="22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effectLst/>
              </a:rPr>
              <a:t>РАН</a:t>
            </a:r>
            <a:r>
              <a:rPr lang="ru-RU" sz="2200" b="1" dirty="0" smtClean="0">
                <a:solidFill>
                  <a:srgbClr val="002060"/>
                </a:solidFill>
                <a:effectLst/>
              </a:rPr>
              <a:t>, </a:t>
            </a:r>
            <a:endParaRPr lang="ru-RU" sz="2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Лаборатория </a:t>
            </a:r>
            <a:r>
              <a:rPr lang="ru-RU" sz="2200" b="1" dirty="0" smtClean="0">
                <a:solidFill>
                  <a:srgbClr val="002060"/>
                </a:solidFill>
              </a:rPr>
              <a:t>электром</a:t>
            </a:r>
            <a:r>
              <a:rPr lang="ru-RU" sz="2200" b="1" dirty="0" smtClean="0">
                <a:solidFill>
                  <a:srgbClr val="002060"/>
                </a:solidFill>
              </a:rPr>
              <a:t>агнитных полей 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81197" y="158532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Геоэлектрические модели разломных зон Горного Алтая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51592" y="2834485"/>
            <a:ext cx="436645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rgbClr val="212529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Неведрова Н.Н., Бабушкин С.М</a:t>
            </a:r>
            <a:r>
              <a:rPr lang="ru-RU" sz="2200" b="1" dirty="0" smtClean="0">
                <a:solidFill>
                  <a:srgbClr val="212529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.*, </a:t>
            </a:r>
            <a:endParaRPr lang="ru-RU" sz="2200" b="1" dirty="0" smtClean="0">
              <a:solidFill>
                <a:srgbClr val="212529"/>
              </a:solidFill>
              <a:effectLst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ru-RU" sz="2200" b="1" dirty="0" smtClean="0">
                <a:solidFill>
                  <a:srgbClr val="212529"/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Шапаренко И.О., Санчаа А.М.,</a:t>
            </a:r>
          </a:p>
          <a:p>
            <a:r>
              <a:rPr lang="ru-RU" sz="2200" b="1" dirty="0" smtClean="0">
                <a:solidFill>
                  <a:srgbClr val="212529"/>
                </a:solidFill>
                <a:cs typeface="Segoe UI" panose="020B0502040204020203" pitchFamily="34" charset="0"/>
              </a:rPr>
              <a:t>Шалагинов А.Е.</a:t>
            </a:r>
          </a:p>
          <a:p>
            <a:endParaRPr lang="ru-RU" sz="2400" dirty="0">
              <a:solidFill>
                <a:srgbClr val="212529"/>
              </a:solidFill>
              <a:latin typeface="effra"/>
              <a:cs typeface="Segoe UI" panose="020B0502040204020203" pitchFamily="34" charset="0"/>
            </a:endParaRPr>
          </a:p>
          <a:p>
            <a:r>
              <a:rPr lang="en-US" sz="2400" b="1" dirty="0" smtClean="0">
                <a:solidFill>
                  <a:schemeClr val="accent5"/>
                </a:solidFill>
                <a:cs typeface="Segoe UI" panose="020B0502040204020203" pitchFamily="34" charset="0"/>
              </a:rPr>
              <a:t>NevedrovaNN@ipgg.sbras.ru</a:t>
            </a:r>
            <a:endParaRPr lang="ru-RU" sz="2400" b="1" dirty="0" smtClean="0">
              <a:solidFill>
                <a:schemeClr val="accent5"/>
              </a:solidFill>
              <a:cs typeface="Segoe UI" panose="020B0502040204020203" pitchFamily="34" charset="0"/>
            </a:endParaRPr>
          </a:p>
          <a:p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16574" y="205534"/>
            <a:ext cx="44173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«Триггерные эффекты в </a:t>
            </a:r>
            <a:r>
              <a:rPr lang="ru-RU" sz="2000" b="1" dirty="0" err="1" smtClean="0">
                <a:solidFill>
                  <a:srgbClr val="002060"/>
                </a:solidFill>
              </a:rPr>
              <a:t>геосистемах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4-7 июня 2019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г</a:t>
            </a:r>
            <a:r>
              <a:rPr lang="ru-RU" sz="2000" b="1" dirty="0" smtClean="0">
                <a:solidFill>
                  <a:srgbClr val="002060"/>
                </a:solidFill>
              </a:rPr>
              <a:t>. Москва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6216" y="5198033"/>
            <a:ext cx="478772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*</a:t>
            </a:r>
            <a:r>
              <a:rPr lang="ru-RU" sz="2200" b="1" dirty="0" smtClean="0">
                <a:solidFill>
                  <a:srgbClr val="002060"/>
                </a:solidFill>
              </a:rPr>
              <a:t>Сейсмологический филиал </a:t>
            </a:r>
          </a:p>
          <a:p>
            <a:r>
              <a:rPr lang="ru-RU" sz="2200" b="1" dirty="0" smtClean="0">
                <a:solidFill>
                  <a:srgbClr val="002060"/>
                </a:solidFill>
              </a:rPr>
              <a:t>«Единая геофизическая служба» РАН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65233" y="6342669"/>
            <a:ext cx="1856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г</a:t>
            </a:r>
            <a:r>
              <a:rPr lang="ru-RU" sz="2000" b="1" dirty="0" smtClean="0">
                <a:solidFill>
                  <a:srgbClr val="002060"/>
                </a:solidFill>
              </a:rPr>
              <a:t>. Новосибирск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7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96" y="67338"/>
            <a:ext cx="4903759" cy="2250181"/>
          </a:xfrm>
          <a:prstGeom prst="rect">
            <a:avLst/>
          </a:prstGeom>
        </p:spPr>
      </p:pic>
      <p:pic>
        <p:nvPicPr>
          <p:cNvPr id="5122" name="Рисунок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136" y="67338"/>
            <a:ext cx="6391471" cy="472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30896" y="2157907"/>
            <a:ext cx="5464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Разрез по данным </a:t>
            </a:r>
            <a:r>
              <a:rPr lang="ru-RU" dirty="0" err="1"/>
              <a:t>э</a:t>
            </a:r>
            <a:r>
              <a:rPr lang="ru-RU" dirty="0" err="1" smtClean="0"/>
              <a:t>лектротомографии</a:t>
            </a:r>
            <a:r>
              <a:rPr lang="ru-RU" dirty="0" smtClean="0"/>
              <a:t> по профилю 3</a:t>
            </a:r>
            <a:endParaRPr lang="ru-RU" dirty="0"/>
          </a:p>
        </p:txBody>
      </p:sp>
      <p:pic>
        <p:nvPicPr>
          <p:cNvPr id="5124" name="Picture 4" descr="профиль №5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73" y="2527239"/>
            <a:ext cx="5625802" cy="121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22335" y="3728011"/>
            <a:ext cx="5440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Разрез по данным </a:t>
            </a:r>
            <a:r>
              <a:rPr lang="ru-RU" dirty="0" err="1" smtClean="0"/>
              <a:t>электротомографии</a:t>
            </a:r>
            <a:r>
              <a:rPr lang="ru-RU" dirty="0" smtClean="0"/>
              <a:t> по профилю 5</a:t>
            </a:r>
            <a:endParaRPr lang="ru-RU" dirty="0"/>
          </a:p>
        </p:txBody>
      </p:sp>
      <p:pic>
        <p:nvPicPr>
          <p:cNvPr id="9" name="Рисунок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2" y="4172200"/>
            <a:ext cx="11330247" cy="261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4383" y="4292438"/>
            <a:ext cx="242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Фотография Деева Е.В.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04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5233" y="116722"/>
            <a:ext cx="61725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</a:rPr>
              <a:t>Участок </a:t>
            </a:r>
            <a:r>
              <a:rPr lang="ru-RU" sz="2600" b="1" dirty="0" err="1" smtClean="0">
                <a:solidFill>
                  <a:srgbClr val="002060"/>
                </a:solidFill>
              </a:rPr>
              <a:t>Мухор-Тархата</a:t>
            </a:r>
            <a:r>
              <a:rPr lang="ru-RU" sz="2600" b="1" dirty="0" smtClean="0">
                <a:solidFill>
                  <a:srgbClr val="002060"/>
                </a:solidFill>
              </a:rPr>
              <a:t>, Чуйская впадина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2" y="1139315"/>
            <a:ext cx="4389662" cy="366529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01" y="747664"/>
            <a:ext cx="8312525" cy="4921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3529" y="5668799"/>
            <a:ext cx="2970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Глубины до фундамента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по </a:t>
            </a:r>
            <a:r>
              <a:rPr lang="ru-RU" sz="2000" b="1" dirty="0" smtClean="0">
                <a:solidFill>
                  <a:srgbClr val="002060"/>
                </a:solidFill>
              </a:rPr>
              <a:t>данным ЗС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16859" y="5056916"/>
            <a:ext cx="2743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Верхняя часть разреза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по </a:t>
            </a:r>
            <a:r>
              <a:rPr lang="ru-RU" sz="2000" b="1" dirty="0" smtClean="0">
                <a:solidFill>
                  <a:srgbClr val="002060"/>
                </a:solidFill>
              </a:rPr>
              <a:t>данным ЭТ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5019000" y="946484"/>
            <a:ext cx="537411" cy="3858127"/>
          </a:xfrm>
          <a:custGeom>
            <a:avLst/>
            <a:gdLst>
              <a:gd name="connsiteX0" fmla="*/ 210111 w 627206"/>
              <a:gd name="connsiteY0" fmla="*/ 0 h 3858127"/>
              <a:gd name="connsiteX1" fmla="*/ 1563 w 627206"/>
              <a:gd name="connsiteY1" fmla="*/ 1042737 h 3858127"/>
              <a:gd name="connsiteX2" fmla="*/ 129900 w 627206"/>
              <a:gd name="connsiteY2" fmla="*/ 2029327 h 3858127"/>
              <a:gd name="connsiteX3" fmla="*/ 402616 w 627206"/>
              <a:gd name="connsiteY3" fmla="*/ 2871537 h 3858127"/>
              <a:gd name="connsiteX4" fmla="*/ 627206 w 627206"/>
              <a:gd name="connsiteY4" fmla="*/ 3858127 h 385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206" h="3858127">
                <a:moveTo>
                  <a:pt x="210111" y="0"/>
                </a:moveTo>
                <a:cubicBezTo>
                  <a:pt x="112521" y="352258"/>
                  <a:pt x="14931" y="704516"/>
                  <a:pt x="1563" y="1042737"/>
                </a:cubicBezTo>
                <a:cubicBezTo>
                  <a:pt x="-11805" y="1380958"/>
                  <a:pt x="63058" y="1724527"/>
                  <a:pt x="129900" y="2029327"/>
                </a:cubicBezTo>
                <a:cubicBezTo>
                  <a:pt x="196742" y="2334127"/>
                  <a:pt x="319732" y="2566737"/>
                  <a:pt x="402616" y="2871537"/>
                </a:cubicBezTo>
                <a:cubicBezTo>
                  <a:pt x="485500" y="3176337"/>
                  <a:pt x="556353" y="3517232"/>
                  <a:pt x="627206" y="3858127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5621742" y="938170"/>
            <a:ext cx="404495" cy="3858127"/>
          </a:xfrm>
          <a:custGeom>
            <a:avLst/>
            <a:gdLst>
              <a:gd name="connsiteX0" fmla="*/ 210111 w 627206"/>
              <a:gd name="connsiteY0" fmla="*/ 0 h 3858127"/>
              <a:gd name="connsiteX1" fmla="*/ 1563 w 627206"/>
              <a:gd name="connsiteY1" fmla="*/ 1042737 h 3858127"/>
              <a:gd name="connsiteX2" fmla="*/ 129900 w 627206"/>
              <a:gd name="connsiteY2" fmla="*/ 2029327 h 3858127"/>
              <a:gd name="connsiteX3" fmla="*/ 402616 w 627206"/>
              <a:gd name="connsiteY3" fmla="*/ 2871537 h 3858127"/>
              <a:gd name="connsiteX4" fmla="*/ 627206 w 627206"/>
              <a:gd name="connsiteY4" fmla="*/ 3858127 h 385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206" h="3858127">
                <a:moveTo>
                  <a:pt x="210111" y="0"/>
                </a:moveTo>
                <a:cubicBezTo>
                  <a:pt x="112521" y="352258"/>
                  <a:pt x="14931" y="704516"/>
                  <a:pt x="1563" y="1042737"/>
                </a:cubicBezTo>
                <a:cubicBezTo>
                  <a:pt x="-11805" y="1380958"/>
                  <a:pt x="63058" y="1724527"/>
                  <a:pt x="129900" y="2029327"/>
                </a:cubicBezTo>
                <a:cubicBezTo>
                  <a:pt x="196742" y="2334127"/>
                  <a:pt x="319732" y="2566737"/>
                  <a:pt x="402616" y="2871537"/>
                </a:cubicBezTo>
                <a:cubicBezTo>
                  <a:pt x="485500" y="3176337"/>
                  <a:pt x="556353" y="3517232"/>
                  <a:pt x="627206" y="3858127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14086" y="946484"/>
            <a:ext cx="4419600" cy="1633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2520" y="843667"/>
            <a:ext cx="4550337" cy="173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7589520" y="2144684"/>
            <a:ext cx="665018" cy="199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12" y="747664"/>
            <a:ext cx="4550337" cy="438967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1053903" y="568838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Разрезы по данным ЗС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30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16293" y="5796690"/>
            <a:ext cx="11527329" cy="7281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49580"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Граница между сегментами 4 и 5 проходит непосредственно  через участок 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Мухор-Тархата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что свидетельствует о наличии разломной структуры. </a:t>
            </a:r>
            <a:endParaRPr lang="ru-RU" sz="2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94558" y="6420519"/>
            <a:ext cx="2743200" cy="365125"/>
          </a:xfrm>
        </p:spPr>
        <p:txBody>
          <a:bodyPr/>
          <a:lstStyle/>
          <a:p>
            <a:fld id="{43B319AD-7C41-40C5-90CA-82B3D7AE1FC2}" type="slidenum">
              <a:rPr lang="ru-RU" sz="1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69211" y="1596501"/>
            <a:ext cx="416804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основе анализа цифровой модели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рельефа 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</a:t>
            </a: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радарной съемки (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SRTM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космоснимков</a:t>
            </a: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LANDSAT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г.-</a:t>
            </a:r>
            <a:r>
              <a:rPr lang="ru-RU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м.н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Зольников И.Д.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разделяет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территорию </a:t>
            </a:r>
            <a:endParaRPr lang="ru-RU" sz="2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Чуйской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впадины </a:t>
            </a:r>
            <a:endParaRPr lang="ru-RU" sz="2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несколько крупных геоморфологических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сегментов.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16293" y="149983"/>
            <a:ext cx="11620967" cy="818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Геоморфологические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сегменты Чуйской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впадины [И.Д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Зольников, 2010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4" descr="1111111111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7" y="872477"/>
            <a:ext cx="7656736" cy="474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o="urn:schemas-microsoft-com:office:office" xmlns:v="urn:schemas-microsoft-com:vml" xmlns:w10="urn:schemas-microsoft-com:office:word" xmlns:w="http://schemas.openxmlformats.org/wordprocessingml/2006/main" xmlns="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00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4084" y="208547"/>
            <a:ext cx="11210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Трехмерная модель кровли фундамента участка </a:t>
            </a:r>
            <a:r>
              <a:rPr lang="ru-RU" sz="2400" b="1" dirty="0" err="1" smtClean="0">
                <a:solidFill>
                  <a:srgbClr val="002060"/>
                </a:solidFill>
              </a:rPr>
              <a:t>Мухор-Тархата</a:t>
            </a:r>
            <a:r>
              <a:rPr lang="ru-RU" sz="2400" b="1" dirty="0" smtClean="0">
                <a:solidFill>
                  <a:srgbClr val="002060"/>
                </a:solidFill>
              </a:rPr>
              <a:t>, Чуйская впадина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4084" y="5997083"/>
            <a:ext cx="3769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Схема измерений методами ЗС,</a:t>
            </a:r>
          </a:p>
          <a:p>
            <a:r>
              <a:rPr lang="ru-RU" sz="2000" b="1" dirty="0" err="1" smtClean="0">
                <a:solidFill>
                  <a:srgbClr val="002060"/>
                </a:solidFill>
              </a:rPr>
              <a:t>электротомографии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44" y="1524886"/>
            <a:ext cx="5107154" cy="4025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52146" y="5883693"/>
            <a:ext cx="4802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Блоковая 3</a:t>
            </a:r>
            <a:r>
              <a:rPr lang="en-US" sz="2000" b="1" dirty="0" smtClean="0">
                <a:solidFill>
                  <a:srgbClr val="002060"/>
                </a:solidFill>
              </a:rPr>
              <a:t>D </a:t>
            </a:r>
            <a:r>
              <a:rPr lang="ru-RU" sz="2000" b="1" dirty="0" smtClean="0">
                <a:solidFill>
                  <a:srgbClr val="002060"/>
                </a:solidFill>
              </a:rPr>
              <a:t>модель кровли фундамента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549"/>
            <a:ext cx="4696456" cy="506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1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haparenkoio\Data\Work\#AltayGorny\#Altay18\Deev\VG1.bm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0" y="841072"/>
            <a:ext cx="4520565" cy="11029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41953" y="201773"/>
            <a:ext cx="3502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Курайская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впадина.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00" y="3584859"/>
            <a:ext cx="5208086" cy="23241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869" y="5909010"/>
            <a:ext cx="5180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3</a:t>
            </a:r>
            <a:r>
              <a:rPr lang="en-US" b="1" dirty="0" smtClean="0">
                <a:solidFill>
                  <a:srgbClr val="002060"/>
                </a:solidFill>
              </a:rPr>
              <a:t>D </a:t>
            </a:r>
            <a:r>
              <a:rPr lang="ru-RU" b="1" dirty="0" smtClean="0">
                <a:solidFill>
                  <a:srgbClr val="002060"/>
                </a:solidFill>
              </a:rPr>
              <a:t>модель разломной зоны в центральной части </a:t>
            </a:r>
          </a:p>
          <a:p>
            <a:r>
              <a:rPr lang="ru-RU" b="1" dirty="0" err="1" smtClean="0">
                <a:solidFill>
                  <a:srgbClr val="002060"/>
                </a:solidFill>
              </a:rPr>
              <a:t>Курайской</a:t>
            </a:r>
            <a:r>
              <a:rPr lang="ru-RU" b="1" dirty="0" smtClean="0">
                <a:solidFill>
                  <a:srgbClr val="002060"/>
                </a:solidFill>
              </a:rPr>
              <a:t> впадины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656" y="724993"/>
            <a:ext cx="4588081" cy="605564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55664" y="2141929"/>
            <a:ext cx="5722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Разлом в западной части впадины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границе с северным горным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обрамлением (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Курайский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хребет).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799" y="278717"/>
            <a:ext cx="5357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Вертикальные и горизонтальные срезы </a:t>
            </a:r>
            <a:r>
              <a:rPr lang="ru-RU" b="1" dirty="0">
                <a:solidFill>
                  <a:srgbClr val="002060"/>
                </a:solidFill>
              </a:rPr>
              <a:t>3</a:t>
            </a:r>
            <a:r>
              <a:rPr lang="en-US" b="1" dirty="0">
                <a:solidFill>
                  <a:srgbClr val="002060"/>
                </a:solidFill>
              </a:rPr>
              <a:t>D </a:t>
            </a:r>
            <a:r>
              <a:rPr lang="ru-RU" b="1" dirty="0" smtClean="0">
                <a:solidFill>
                  <a:srgbClr val="002060"/>
                </a:solidFill>
              </a:rPr>
              <a:t>модели 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183" y="128463"/>
            <a:ext cx="6198983" cy="33795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81" y="3476506"/>
            <a:ext cx="8811491" cy="2755669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 flipV="1">
            <a:off x="1271847" y="1155469"/>
            <a:ext cx="1159675" cy="54864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84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6336" y="154816"/>
            <a:ext cx="10266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</a:rPr>
              <a:t>Уймонская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впадина.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Разломы на границе  впадины с северо-западным горным обрамлением (</a:t>
            </a:r>
            <a:r>
              <a:rPr lang="ru-RU" sz="2400" b="1" dirty="0" err="1" smtClean="0">
                <a:solidFill>
                  <a:srgbClr val="002060"/>
                </a:solidFill>
              </a:rPr>
              <a:t>Теректинский</a:t>
            </a:r>
            <a:r>
              <a:rPr lang="ru-RU" sz="2400" b="1" dirty="0" smtClean="0">
                <a:solidFill>
                  <a:srgbClr val="002060"/>
                </a:solidFill>
              </a:rPr>
              <a:t> хребет). Геологическая </a:t>
            </a:r>
            <a:r>
              <a:rPr lang="ru-RU" sz="2400" b="1" dirty="0">
                <a:solidFill>
                  <a:srgbClr val="002060"/>
                </a:solidFill>
              </a:rPr>
              <a:t>интерпретация к.г.-</a:t>
            </a:r>
            <a:r>
              <a:rPr lang="ru-RU" sz="2400" b="1" dirty="0" err="1">
                <a:solidFill>
                  <a:srgbClr val="002060"/>
                </a:solidFill>
              </a:rPr>
              <a:t>м.н</a:t>
            </a:r>
            <a:r>
              <a:rPr lang="ru-RU" sz="2400" b="1" dirty="0">
                <a:solidFill>
                  <a:srgbClr val="002060"/>
                </a:solidFill>
              </a:rPr>
              <a:t> Деева </a:t>
            </a:r>
            <a:r>
              <a:rPr lang="ru-RU" sz="2400" b="1" dirty="0" smtClean="0">
                <a:solidFill>
                  <a:srgbClr val="002060"/>
                </a:solidFill>
              </a:rPr>
              <a:t>Е.В.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3" y="1720735"/>
            <a:ext cx="7970240" cy="4239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83" y="1612073"/>
            <a:ext cx="7058156" cy="524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5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9960" y="236894"/>
            <a:ext cx="876784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Численное моделирование сложно-построенных участков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</a:rPr>
              <a:t>с присутствием разломных зон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347" y="1518662"/>
            <a:ext cx="114645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уточнения и обоснования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глубинных геоэлектрических моделей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с присутствием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разломов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по данным ЗС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выполняется численное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моделирование с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помощью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программы ImpSound3D на базе векторного метода конечных элементов во временной области на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тетраэдральных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нестуктурированных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сетках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ru-RU" dirty="0">
                <a:solidFill>
                  <a:srgbClr val="0563C1"/>
                </a:solidFill>
                <a:latin typeface="Times New Roman" panose="02020603050405020304" pitchFamily="18" charset="0"/>
                <a:ea typeface="Arial" panose="020B0604020202020204" pitchFamily="34" charset="0"/>
                <a:hlinkClick r:id="rId2"/>
              </a:rPr>
              <a:t>Штабель Н.В</a:t>
            </a:r>
            <a:r>
              <a:rPr lang="ru-RU" dirty="0" smtClean="0">
                <a:solidFill>
                  <a:srgbClr val="0563C1"/>
                </a:solidFill>
                <a:latin typeface="Times New Roman" panose="02020603050405020304" pitchFamily="18" charset="0"/>
                <a:ea typeface="Arial" panose="020B0604020202020204" pitchFamily="34" charset="0"/>
                <a:hlinkClick r:id="rId2"/>
              </a:rPr>
              <a:t>.</a:t>
            </a:r>
            <a:r>
              <a:rPr lang="ru-RU" dirty="0" smtClean="0">
                <a:solidFill>
                  <a:srgbClr val="0563C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ИНГГ СО РАН</a:t>
            </a:r>
            <a:r>
              <a:rPr lang="en-US" dirty="0" smtClean="0">
                <a:solidFill>
                  <a:srgbClr val="0563C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)</a:t>
            </a:r>
            <a:r>
              <a:rPr lang="ru-RU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84640" y="1075942"/>
            <a:ext cx="9578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Используются </a:t>
            </a:r>
            <a:r>
              <a:rPr lang="ru-RU" sz="2000" b="1" dirty="0" smtClean="0"/>
              <a:t>трехмерные программы </a:t>
            </a:r>
            <a:r>
              <a:rPr lang="ru-RU" sz="2000" dirty="0" smtClean="0"/>
              <a:t>для методов постоянного и переменного тока </a:t>
            </a:r>
            <a:endParaRPr lang="ru-RU" sz="2000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0" y="3726661"/>
            <a:ext cx="5940425" cy="22758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9267" y="2672169"/>
            <a:ext cx="5504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Для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моделирования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был выбрана южная часть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участка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Мухор-Тархата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               </a:t>
            </a:r>
            <a:endParaRPr lang="ru-RU" sz="2000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986" y="3038479"/>
            <a:ext cx="3846177" cy="35067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84249" y="2673448"/>
            <a:ext cx="4621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Стартовая модель 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опорного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горизонта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7898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1107" y="108271"/>
            <a:ext cx="112620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Конкретной задачей численного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моделирования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являлась,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оценка вертикальных сдвигов отдельных блоков, верификация границ разломной зоны.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85" y="1352342"/>
            <a:ext cx="3601354" cy="27209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09850" y="4140794"/>
            <a:ext cx="770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Примеры разбиение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области трехмерного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моделирования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на блоки 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6" y="1115858"/>
            <a:ext cx="2970046" cy="273596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29" y="856103"/>
            <a:ext cx="2828925" cy="2682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9373" y="983010"/>
            <a:ext cx="1130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Модель 1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01076" y="770924"/>
            <a:ext cx="1130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Модель 2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530923" y="983010"/>
            <a:ext cx="1130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Модель 3</a:t>
            </a:r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42" y="2542373"/>
            <a:ext cx="5194300" cy="414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9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179" y="203730"/>
            <a:ext cx="11469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Лучшая модель выбиралась по невязке путем сопоставление с полевыми данными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854303350"/>
              </p:ext>
            </p:extLst>
          </p:nvPr>
        </p:nvGraphicFramePr>
        <p:xfrm>
          <a:off x="449179" y="3614190"/>
          <a:ext cx="5005137" cy="2489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660626119"/>
              </p:ext>
            </p:extLst>
          </p:nvPr>
        </p:nvGraphicFramePr>
        <p:xfrm>
          <a:off x="152534" y="686871"/>
          <a:ext cx="5301782" cy="2834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76338" y="85825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ЗС 31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93357" y="395437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ЗС 2</a:t>
            </a: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183600403"/>
              </p:ext>
            </p:extLst>
          </p:nvPr>
        </p:nvGraphicFramePr>
        <p:xfrm>
          <a:off x="5454316" y="686871"/>
          <a:ext cx="5299393" cy="2537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273820" y="858253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ЗС 4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84474" y="335421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Расчеты для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Модели 3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неплохо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согласуются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полевыми данными, расхождение между кривыми не превышает 12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%.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Для сложной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разломной структуры это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хороший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результат.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76409" y="490369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Выявлена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более сложная конфигурация восточной границы разломной зоны.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Верифицирован размер сдвигов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по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межблоковым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нарушениям. 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019440" y="4484239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Выводы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9875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7157" y="214441"/>
            <a:ext cx="10299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2. Моделирование разломных структур в верхней части разреза по данным </a:t>
            </a:r>
            <a:r>
              <a:rPr lang="ru-RU" sz="2400" b="1" dirty="0" err="1" smtClean="0">
                <a:solidFill>
                  <a:srgbClr val="002060"/>
                </a:solidFill>
              </a:rPr>
              <a:t>электротомографии</a:t>
            </a:r>
            <a:r>
              <a:rPr lang="ru-RU" sz="2400" b="1" dirty="0" smtClean="0">
                <a:solidFill>
                  <a:srgbClr val="002060"/>
                </a:solidFill>
              </a:rPr>
              <a:t>. Наклонные границы.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1" y="1146635"/>
            <a:ext cx="5955665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060516" y="2790670"/>
            <a:ext cx="8296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Результат 2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инверсии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полевых данных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электротомографии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(Чуйская впадина)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6418" y="3230984"/>
            <a:ext cx="10258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Разломные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структуры проявляются по-разному.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Можно ввести следующую классификацию разломов: 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А) вертикальные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субвертикальные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разломы; Б) наклонные разломы 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80100" y="3948297"/>
            <a:ext cx="106570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Моделирование проводилось с использованием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программы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Суродиной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И.В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(ИНГГ СОРАН) </a:t>
            </a:r>
            <a:r>
              <a:rPr lang="ru-RU" dirty="0" smtClean="0"/>
              <a:t>Программа </a:t>
            </a:r>
            <a:r>
              <a:rPr lang="ru-RU" dirty="0"/>
              <a:t>разработана для задач вертикального электрического зондирования, </a:t>
            </a:r>
            <a:r>
              <a:rPr lang="ru-RU" dirty="0" err="1"/>
              <a:t>электротомографии</a:t>
            </a:r>
            <a:r>
              <a:rPr lang="ru-RU" dirty="0"/>
              <a:t> и сводится к моделированию распределения электрического потенциала точечного источника в произвольной трёхмерной среде. В программе максимально используются возможности графических </a:t>
            </a:r>
            <a:r>
              <a:rPr lang="ru-RU" dirty="0" smtClean="0"/>
              <a:t>процессоров, что существенно сокращает расчетное время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80" y="905031"/>
            <a:ext cx="4864966" cy="19691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97680" y="5425625"/>
            <a:ext cx="75812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</a:rPr>
              <a:t>(«Модуль численного трёхмерного моделирования данных метода </a:t>
            </a:r>
            <a:r>
              <a:rPr lang="ru-RU" i="1" dirty="0" err="1">
                <a:solidFill>
                  <a:schemeClr val="accent5">
                    <a:lumMod val="50000"/>
                  </a:schemeClr>
                </a:solidFill>
              </a:rPr>
              <a:t>электротомографии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</a:rPr>
              <a:t> на графических процессорах» Свидетельство о государственной регистрации программы для ЭВМ №2017660273 от 20.09.2017 г. Авторы  </a:t>
            </a:r>
            <a:r>
              <a:rPr lang="ru-RU" i="1" dirty="0" err="1">
                <a:solidFill>
                  <a:schemeClr val="accent5">
                    <a:lumMod val="50000"/>
                  </a:schemeClr>
                </a:solidFill>
              </a:rPr>
              <a:t>Суродина</a:t>
            </a:r>
            <a:r>
              <a:rPr lang="ru-RU" i="1" dirty="0">
                <a:solidFill>
                  <a:schemeClr val="accent5">
                    <a:lumMod val="50000"/>
                  </a:schemeClr>
                </a:solidFill>
              </a:rPr>
              <a:t> И.В., Фаге А.Н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3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05" y="0"/>
            <a:ext cx="3177459" cy="47657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6" y="-1"/>
            <a:ext cx="7149259" cy="47657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09401" y="96179"/>
            <a:ext cx="6471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Алтае-Саянская </a:t>
            </a:r>
            <a:r>
              <a:rPr lang="ru-RU" sz="2400" b="1" dirty="0">
                <a:solidFill>
                  <a:srgbClr val="002060"/>
                </a:solidFill>
              </a:rPr>
              <a:t>горная система. Горный Алтай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1767" y="4861891"/>
            <a:ext cx="108896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Полевые данные получены отрядом электромагнитного </a:t>
            </a:r>
            <a:r>
              <a:rPr lang="ru-RU" sz="2200" b="1" dirty="0" smtClean="0"/>
              <a:t>мониторинга Лаборатории электромагнитных полей ИНГГ </a:t>
            </a:r>
            <a:r>
              <a:rPr lang="ru-RU" sz="2200" b="1" dirty="0"/>
              <a:t>СО РАН </a:t>
            </a:r>
            <a:r>
              <a:rPr lang="ru-RU" sz="2200" b="1" dirty="0" smtClean="0"/>
              <a:t>на </a:t>
            </a:r>
            <a:r>
              <a:rPr lang="ru-RU" sz="2200" b="1" dirty="0"/>
              <a:t>территории Горного </a:t>
            </a:r>
            <a:r>
              <a:rPr lang="ru-RU" sz="2200" b="1" dirty="0" smtClean="0"/>
              <a:t>Алтая с использованием </a:t>
            </a:r>
            <a:r>
              <a:rPr lang="ru-RU" sz="2200" b="1" dirty="0"/>
              <a:t>комплекса электромагнитных </a:t>
            </a:r>
            <a:r>
              <a:rPr lang="ru-RU" sz="2200" b="1" dirty="0" smtClean="0"/>
              <a:t>методов с </a:t>
            </a:r>
            <a:r>
              <a:rPr lang="ru-RU" sz="2200" b="1" dirty="0"/>
              <a:t>контролируемыми </a:t>
            </a:r>
            <a:r>
              <a:rPr lang="ru-RU" sz="2200" b="1" dirty="0" smtClean="0"/>
              <a:t>источниками. 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26566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2420" y="404336"/>
            <a:ext cx="10202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При моделировании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(как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и для полевых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работ) наиболее востребована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симметричная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четырехэлектродная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градиентная установка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Шлюмберже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(MN&lt;&lt;AB), имеющая преимущества в локальности исследования и для выполнении длинных профилей.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0890" y="1477562"/>
            <a:ext cx="8646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Модели были построены с учетом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результатов,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полученных по полевым данным ЭТ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1996790"/>
            <a:ext cx="7653689" cy="43624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887325" y="1996790"/>
            <a:ext cx="27271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Вертикальные границы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определяется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как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по данным прямого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моделирования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так и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по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результатам инверсии.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887325" y="4394016"/>
            <a:ext cx="25346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Наклонные границы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между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средами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разным УЭС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определяются лучше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по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результатам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инверсии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данных.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6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4" y="1551411"/>
            <a:ext cx="8091587" cy="44907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9094260" y="506961"/>
            <a:ext cx="30610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1. </a:t>
            </a:r>
            <a:r>
              <a:rPr lang="ru-RU" b="1" dirty="0" smtClean="0"/>
              <a:t>Проводящие </a:t>
            </a:r>
            <a:r>
              <a:rPr lang="ru-RU" b="1" dirty="0"/>
              <a:t>вставки </a:t>
            </a:r>
            <a:endParaRPr lang="ru-RU" b="1" dirty="0" smtClean="0"/>
          </a:p>
          <a:p>
            <a:r>
              <a:rPr lang="ru-RU" b="1" dirty="0" smtClean="0"/>
              <a:t>имитируют </a:t>
            </a:r>
          </a:p>
          <a:p>
            <a:r>
              <a:rPr lang="ru-RU" b="1" dirty="0" smtClean="0"/>
              <a:t>разломные зоны и</a:t>
            </a:r>
          </a:p>
          <a:p>
            <a:r>
              <a:rPr lang="ru-RU" b="1" dirty="0" smtClean="0"/>
              <a:t>находятся вначале профиля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94260" y="3923356"/>
            <a:ext cx="27182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Вертикальная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вставка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выделяется неплохо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ru-RU" dirty="0" smtClean="0"/>
              <a:t>Конкретный угол </a:t>
            </a:r>
          </a:p>
          <a:p>
            <a:r>
              <a:rPr lang="ru-RU" dirty="0" smtClean="0"/>
              <a:t>наклона </a:t>
            </a:r>
            <a:r>
              <a:rPr lang="ru-RU" dirty="0"/>
              <a:t>границы </a:t>
            </a:r>
            <a:r>
              <a:rPr lang="ru-RU" dirty="0" smtClean="0"/>
              <a:t>с более</a:t>
            </a:r>
          </a:p>
          <a:p>
            <a:r>
              <a:rPr lang="ru-RU" dirty="0" smtClean="0"/>
              <a:t>контрастной средой </a:t>
            </a:r>
          </a:p>
          <a:p>
            <a:r>
              <a:rPr lang="ru-RU" dirty="0" smtClean="0"/>
              <a:t>определить нельзя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48363" y="3244334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948363" y="3244334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31025" y="411114"/>
            <a:ext cx="3382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Вертикальная </a:t>
            </a:r>
            <a:r>
              <a:rPr lang="ru-RU" dirty="0" smtClean="0"/>
              <a:t>проводящая вставка </a:t>
            </a:r>
            <a:r>
              <a:rPr lang="ru-RU" dirty="0"/>
              <a:t>с УЭС 10 </a:t>
            </a:r>
            <a:r>
              <a:rPr lang="ru-RU" dirty="0" err="1"/>
              <a:t>Ом·м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 err="1"/>
              <a:t>высокоомной</a:t>
            </a:r>
            <a:r>
              <a:rPr lang="ru-RU" dirty="0"/>
              <a:t> среде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163895" y="410802"/>
            <a:ext cx="3581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Вставка с углом наклона границ </a:t>
            </a:r>
          </a:p>
          <a:p>
            <a:r>
              <a:rPr lang="ru-RU" dirty="0"/>
              <a:t>в 45 градусов</a:t>
            </a:r>
          </a:p>
        </p:txBody>
      </p:sp>
    </p:spTree>
    <p:extLst>
      <p:ext uri="{BB962C8B-B14F-4D97-AF65-F5344CB8AC3E}">
        <p14:creationId xmlns:p14="http://schemas.microsoft.com/office/powerpoint/2010/main" val="33530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06" y="1400695"/>
            <a:ext cx="8038407" cy="50410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64524" y="280814"/>
            <a:ext cx="10557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2. </a:t>
            </a:r>
            <a:r>
              <a:rPr lang="ru-RU" sz="2000" b="1" dirty="0">
                <a:solidFill>
                  <a:srgbClr val="002060"/>
                </a:solidFill>
              </a:rPr>
              <a:t>Для проверки влияния на результат </a:t>
            </a:r>
            <a:r>
              <a:rPr lang="ru-RU" sz="2000" b="1" dirty="0" smtClean="0">
                <a:solidFill>
                  <a:srgbClr val="002060"/>
                </a:solidFill>
              </a:rPr>
              <a:t>разной </a:t>
            </a:r>
            <a:r>
              <a:rPr lang="ru-RU" sz="2000" b="1" dirty="0" err="1">
                <a:solidFill>
                  <a:srgbClr val="002060"/>
                </a:solidFill>
              </a:rPr>
              <a:t>глубинности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исследования на </a:t>
            </a:r>
            <a:r>
              <a:rPr lang="ru-RU" sz="2000" b="1" dirty="0">
                <a:solidFill>
                  <a:srgbClr val="002060"/>
                </a:solidFill>
              </a:rPr>
              <a:t>протяжении </a:t>
            </a:r>
            <a:r>
              <a:rPr lang="ru-RU" sz="2000" b="1" dirty="0" smtClean="0">
                <a:solidFill>
                  <a:srgbClr val="002060"/>
                </a:solidFill>
              </a:rPr>
              <a:t>профиля проводящие </a:t>
            </a:r>
            <a:r>
              <a:rPr lang="ru-RU" sz="2000" b="1" dirty="0">
                <a:solidFill>
                  <a:srgbClr val="002060"/>
                </a:solidFill>
              </a:rPr>
              <a:t>вставки </a:t>
            </a:r>
            <a:r>
              <a:rPr lang="ru-RU" sz="2000" b="1" dirty="0" smtClean="0">
                <a:solidFill>
                  <a:srgbClr val="002060"/>
                </a:solidFill>
              </a:rPr>
              <a:t>перемещены в </a:t>
            </a:r>
            <a:r>
              <a:rPr lang="ru-RU" sz="2000" b="1" dirty="0">
                <a:solidFill>
                  <a:srgbClr val="002060"/>
                </a:solidFill>
              </a:rPr>
              <a:t>центр расстановки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88128" y="1400695"/>
            <a:ext cx="3410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По результатам </a:t>
            </a:r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инверсии </a:t>
            </a:r>
            <a:endParaRPr lang="ru-RU" dirty="0" smtClean="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данных </a:t>
            </a:r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прямого моделирования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88128" y="1978121"/>
            <a:ext cx="29454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для вертикальной вставки, </a:t>
            </a:r>
            <a:endParaRPr lang="ru-RU" dirty="0" smtClean="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глубинах более 20 м </a:t>
            </a:r>
            <a:endParaRPr lang="ru-RU" dirty="0" smtClean="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получается </a:t>
            </a:r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ложная 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горизонтальная </a:t>
            </a:r>
            <a:r>
              <a:rPr lang="ru-RU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проводящая </a:t>
            </a:r>
            <a:r>
              <a:rPr lang="ru-RU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зона.</a:t>
            </a:r>
          </a:p>
          <a:p>
            <a:endParaRPr lang="ru-RU" dirty="0" smtClean="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/>
              <a:t>Д</a:t>
            </a:r>
            <a:r>
              <a:rPr lang="ru-RU" dirty="0" smtClean="0"/>
              <a:t>ля </a:t>
            </a:r>
            <a:r>
              <a:rPr lang="ru-RU" dirty="0"/>
              <a:t>вставки с наклонными границами </a:t>
            </a:r>
            <a:r>
              <a:rPr lang="ru-RU" dirty="0" smtClean="0"/>
              <a:t>угол </a:t>
            </a:r>
            <a:r>
              <a:rPr lang="ru-RU" dirty="0"/>
              <a:t>наклона </a:t>
            </a:r>
            <a:r>
              <a:rPr lang="ru-RU" dirty="0" smtClean="0"/>
              <a:t>можно определить </a:t>
            </a:r>
            <a:r>
              <a:rPr lang="ru-RU" dirty="0"/>
              <a:t>точнее</a:t>
            </a:r>
            <a:r>
              <a:rPr lang="ru-RU" dirty="0" smtClean="0"/>
              <a:t>,</a:t>
            </a:r>
          </a:p>
          <a:p>
            <a:r>
              <a:rPr lang="ru-RU" dirty="0"/>
              <a:t>ч</a:t>
            </a:r>
            <a:r>
              <a:rPr lang="ru-RU" dirty="0" smtClean="0"/>
              <a:t>ем для случая, когда объект расположен вначале профиля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13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6352" y="505326"/>
            <a:ext cx="60978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</a:rPr>
              <a:t>Выводы по результатам моделирования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55875" y="1385438"/>
            <a:ext cx="71788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Контрастные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по УЭС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блоки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верхней части разреза можно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выделить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с помощью метода </a:t>
            </a:r>
            <a:r>
              <a:rPr lang="ru-RU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электротомографии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2465" y="2191709"/>
            <a:ext cx="938506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Для определения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наклонных границ блоков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более оптимальными являются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установки, с помощью которых разрез исследуется на большую глубину.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Например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актуальна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трехэлектродная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установка за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счёт большего разноса питающих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электродов.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Кроме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того, для достижения больших глубин можно увеличивать шаг между электродами, учитывая, конечно, размеры поискового объекта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dirty="0"/>
          </a:p>
          <a:p>
            <a:r>
              <a:rPr lang="ru-RU" sz="2000" dirty="0"/>
              <a:t>Д</a:t>
            </a:r>
            <a:r>
              <a:rPr lang="ru-RU" sz="2000" dirty="0" smtClean="0"/>
              <a:t>ля </a:t>
            </a:r>
            <a:r>
              <a:rPr lang="ru-RU" sz="2000" b="1" dirty="0" err="1" smtClean="0"/>
              <a:t>субвертикальной</a:t>
            </a:r>
            <a:r>
              <a:rPr lang="ru-RU" sz="2000" b="1" dirty="0" smtClean="0"/>
              <a:t> разломной зоны при работе с установкой </a:t>
            </a:r>
            <a:r>
              <a:rPr lang="ru-RU" sz="2000" b="1" dirty="0" err="1" smtClean="0"/>
              <a:t>Шлюмберже</a:t>
            </a:r>
            <a:r>
              <a:rPr lang="ru-RU" sz="2000" dirty="0" smtClean="0"/>
              <a:t>, на </a:t>
            </a:r>
            <a:r>
              <a:rPr lang="ru-RU" sz="2000" dirty="0"/>
              <a:t>глубинах более 20 </a:t>
            </a:r>
            <a:r>
              <a:rPr lang="ru-RU" sz="2000" dirty="0" smtClean="0"/>
              <a:t>м в результате инверсии данных </a:t>
            </a:r>
            <a:r>
              <a:rPr lang="ru-RU" sz="2000" dirty="0"/>
              <a:t>получается ложная практически горизонтальная </a:t>
            </a:r>
            <a:r>
              <a:rPr lang="ru-RU" sz="2000" dirty="0" smtClean="0"/>
              <a:t>проводящая зона.</a:t>
            </a:r>
          </a:p>
          <a:p>
            <a:r>
              <a:rPr lang="ru-RU" sz="2000" dirty="0" smtClean="0"/>
              <a:t>Учитывая опыт обработки данных </a:t>
            </a:r>
            <a:r>
              <a:rPr lang="ru-RU" sz="2000" dirty="0" err="1" smtClean="0"/>
              <a:t>электротомографии</a:t>
            </a:r>
            <a:r>
              <a:rPr lang="ru-RU" sz="2000" dirty="0" smtClean="0"/>
              <a:t>, это может быть связано</a:t>
            </a:r>
          </a:p>
          <a:p>
            <a:r>
              <a:rPr lang="ru-RU" sz="2000" dirty="0" smtClean="0"/>
              <a:t>с</a:t>
            </a:r>
            <a:r>
              <a:rPr lang="ru-RU" sz="2000" dirty="0"/>
              <a:t>о</a:t>
            </a:r>
            <a:r>
              <a:rPr lang="ru-RU" sz="2000" dirty="0" smtClean="0"/>
              <a:t> способами инверсии данных в разных программах.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37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2649" y="236586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Заключение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4399" y="698251"/>
            <a:ext cx="1053222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 территории Горного Алтая с использованием комплекса активных электромагнитных методов решаются две важные задачи: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построение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геоэлектрических моделей межгорных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впадин;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анализ результатов мониторинга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электрофизических характеристик горных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пород в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афтершоковый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период Чуйского землетрясения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</a:rPr>
              <a:t>Сведения о строении, </a:t>
            </a:r>
            <a:r>
              <a:rPr lang="ru-RU" sz="2000" dirty="0" smtClean="0"/>
              <a:t>имеющихся </a:t>
            </a:r>
            <a:r>
              <a:rPr lang="ru-RU" sz="2000" dirty="0"/>
              <a:t>разломных зонах, их геоэлектрические параметры важны для выбора оптимального размещения пунктов регулярных наблюдений и далее для полноценного анализа полученных данных.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В свою очередь мониторинговые </a:t>
            </a:r>
            <a:r>
              <a:rPr lang="ru-RU" sz="2000" dirty="0"/>
              <a:t>наблюдения в зоне влияния разлома позволяют определить степень его активности, и в результате выделить возможные </a:t>
            </a:r>
            <a:r>
              <a:rPr lang="ru-RU" sz="2000" dirty="0" err="1"/>
              <a:t>сейсмогенерирующие</a:t>
            </a:r>
            <a:r>
              <a:rPr lang="ru-RU" sz="2000" dirty="0"/>
              <a:t> разломы</a:t>
            </a:r>
            <a:r>
              <a:rPr lang="ru-RU" sz="2000" dirty="0" smtClean="0"/>
              <a:t>.</a:t>
            </a:r>
          </a:p>
          <a:p>
            <a:endParaRPr lang="ru-RU" sz="2000" dirty="0" smtClean="0"/>
          </a:p>
          <a:p>
            <a:r>
              <a:rPr lang="ru-RU" sz="2000" dirty="0" smtClean="0"/>
              <a:t>Привлечение метода </a:t>
            </a:r>
            <a:r>
              <a:rPr lang="ru-RU" sz="2000" dirty="0" err="1"/>
              <a:t>электротомографии</a:t>
            </a:r>
            <a:r>
              <a:rPr lang="ru-RU" sz="2000" dirty="0"/>
              <a:t> в последние годы дает возможность построения детальных моделей разломных зон в межгорных впадинах Горного Алтая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r>
              <a:rPr lang="ru-RU" sz="2000" dirty="0" smtClean="0"/>
              <a:t>По данным </a:t>
            </a:r>
            <a:r>
              <a:rPr lang="ru-RU" sz="2000" dirty="0"/>
              <a:t>ЭТ </a:t>
            </a:r>
            <a:r>
              <a:rPr lang="ru-RU" sz="2000" dirty="0" smtClean="0"/>
              <a:t>сделан </a:t>
            </a:r>
            <a:r>
              <a:rPr lang="ru-RU" sz="2000" dirty="0"/>
              <a:t>вывод о том, </a:t>
            </a:r>
            <a:r>
              <a:rPr lang="ru-RU" sz="2000" dirty="0" smtClean="0"/>
              <a:t>что </a:t>
            </a:r>
            <a:r>
              <a:rPr lang="ru-RU" sz="2000" dirty="0"/>
              <a:t>зоны </a:t>
            </a:r>
            <a:r>
              <a:rPr lang="ru-RU" sz="2000" dirty="0" smtClean="0"/>
              <a:t>разломов характеризуются </a:t>
            </a:r>
            <a:r>
              <a:rPr lang="ru-RU" sz="2000" dirty="0"/>
              <a:t>более низкими значениями удельного сопротивления, относительно вмещающих горных пород</a:t>
            </a:r>
            <a:r>
              <a:rPr lang="ru-RU" sz="2000" dirty="0" smtClean="0"/>
              <a:t>.</a:t>
            </a:r>
          </a:p>
          <a:p>
            <a:r>
              <a:rPr lang="ru-RU" sz="2000" dirty="0"/>
              <a:t>УЭС </a:t>
            </a:r>
            <a:r>
              <a:rPr lang="ru-RU" sz="2000" dirty="0" smtClean="0"/>
              <a:t>этих зон составляет от </a:t>
            </a:r>
            <a:r>
              <a:rPr lang="ru-RU" sz="2000" dirty="0"/>
              <a:t>70-100 до 400-500 </a:t>
            </a:r>
            <a:r>
              <a:rPr lang="ru-RU" sz="2000" dirty="0" err="1"/>
              <a:t>Ом∙м</a:t>
            </a:r>
            <a:r>
              <a:rPr lang="ru-RU" sz="2000" dirty="0"/>
              <a:t> в зависимости от </a:t>
            </a:r>
            <a:r>
              <a:rPr lang="ru-RU" sz="2000" dirty="0" err="1"/>
              <a:t>трещиноватости</a:t>
            </a:r>
            <a:r>
              <a:rPr lang="ru-RU" sz="2000" dirty="0"/>
              <a:t>, наличия многолетнемерзлых отложений, а также степени активности разлома.</a:t>
            </a:r>
            <a:endParaRPr lang="ru-RU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6631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428" y="1551888"/>
            <a:ext cx="7306887" cy="48553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60483" y="725579"/>
            <a:ext cx="4104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Благодарю за внимание!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2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975" y="479405"/>
            <a:ext cx="4104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Благодарю за внимание!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01" y="1069659"/>
            <a:ext cx="7972970" cy="52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90" y="58190"/>
            <a:ext cx="7618483" cy="50624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383" y="2244428"/>
            <a:ext cx="1133855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 ходе полевых работ были</a:t>
            </a:r>
          </a:p>
          <a:p>
            <a:r>
              <a:rPr lang="ru-RU" sz="2000" b="1" dirty="0"/>
              <a:t>п</a:t>
            </a:r>
            <a:r>
              <a:rPr lang="ru-RU" sz="2000" b="1" dirty="0" smtClean="0"/>
              <a:t>ривлечены методы постоянного </a:t>
            </a:r>
          </a:p>
          <a:p>
            <a:r>
              <a:rPr lang="ru-RU" sz="2000" b="1" dirty="0" smtClean="0"/>
              <a:t>и переменного тока</a:t>
            </a:r>
          </a:p>
          <a:p>
            <a:r>
              <a:rPr lang="ru-RU" sz="2000" b="1" dirty="0"/>
              <a:t>с</a:t>
            </a:r>
            <a:r>
              <a:rPr lang="ru-RU" sz="2000" b="1" dirty="0" smtClean="0"/>
              <a:t> использованием как глубинных </a:t>
            </a:r>
          </a:p>
          <a:p>
            <a:r>
              <a:rPr lang="ru-RU" sz="2000" b="1" dirty="0" smtClean="0"/>
              <a:t>методов:</a:t>
            </a:r>
          </a:p>
          <a:p>
            <a:r>
              <a:rPr lang="ru-RU" sz="2000" b="1" dirty="0" smtClean="0"/>
              <a:t>1.электромагнитное зондирование</a:t>
            </a:r>
          </a:p>
          <a:p>
            <a:r>
              <a:rPr lang="ru-RU" sz="2000" b="1" dirty="0" smtClean="0"/>
              <a:t> становлением поля</a:t>
            </a:r>
          </a:p>
          <a:p>
            <a:r>
              <a:rPr lang="ru-RU" sz="2000" b="1" dirty="0" smtClean="0"/>
              <a:t> в нескольких модификациях </a:t>
            </a:r>
          </a:p>
          <a:p>
            <a:r>
              <a:rPr lang="ru-RU" sz="2000" b="1" dirty="0" smtClean="0"/>
              <a:t>с гальваническими и индуктивными </a:t>
            </a:r>
          </a:p>
          <a:p>
            <a:r>
              <a:rPr lang="ru-RU" sz="2000" b="1" dirty="0" smtClean="0"/>
              <a:t>установками</a:t>
            </a:r>
            <a:r>
              <a:rPr lang="ru-RU" sz="2000" b="1" dirty="0"/>
              <a:t>;</a:t>
            </a:r>
            <a:endParaRPr lang="ru-RU" sz="2000" b="1" dirty="0" smtClean="0"/>
          </a:p>
          <a:p>
            <a:r>
              <a:rPr lang="ru-RU" sz="2000" b="1" dirty="0" smtClean="0"/>
              <a:t>2. вертикальные электрические </a:t>
            </a:r>
          </a:p>
          <a:p>
            <a:r>
              <a:rPr lang="ru-RU" sz="2000" b="1" dirty="0" smtClean="0"/>
              <a:t>зондирования; так и </a:t>
            </a:r>
            <a:r>
              <a:rPr lang="ru-RU" sz="2000" b="1" dirty="0" err="1" smtClean="0"/>
              <a:t>малоглубинных</a:t>
            </a:r>
            <a:r>
              <a:rPr lang="ru-RU" sz="2000" b="1" dirty="0" smtClean="0"/>
              <a:t>.  В последние годы  широко используется </a:t>
            </a:r>
            <a:r>
              <a:rPr lang="ru-RU" sz="2000" b="1" dirty="0" err="1" smtClean="0"/>
              <a:t>электротомография</a:t>
            </a:r>
            <a:r>
              <a:rPr lang="ru-RU" sz="2000" b="1" dirty="0" smtClean="0"/>
              <a:t> с разными установками и современной аппаратурой «Скала-48» (ИНГГ  СОРАН)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2541" y="340822"/>
            <a:ext cx="27574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Алтае-Саянская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горная система.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Горный Алтай 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7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598" y="90316"/>
            <a:ext cx="7966449" cy="6651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7229" y="925285"/>
            <a:ext cx="234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Горный Алтай</a:t>
            </a:r>
            <a:endParaRPr lang="ru-RU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4291" y="217399"/>
            <a:ext cx="23825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Основные участки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исследования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р</a:t>
            </a:r>
            <a:r>
              <a:rPr lang="ru-RU" sz="2000" b="1" dirty="0" smtClean="0">
                <a:solidFill>
                  <a:srgbClr val="002060"/>
                </a:solidFill>
              </a:rPr>
              <a:t>асположены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на территории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крупных депрессий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Горного Алтая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490" y="747457"/>
            <a:ext cx="5184714" cy="533757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Прямоугольник 2"/>
          <p:cNvSpPr/>
          <p:nvPr/>
        </p:nvSpPr>
        <p:spPr>
          <a:xfrm>
            <a:off x="7217229" y="98684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Эпицентральная зона Чуйского землетрясения</a:t>
            </a:r>
          </a:p>
          <a:p>
            <a:r>
              <a:rPr lang="ru-RU" b="1" dirty="0"/>
              <a:t>(по данным Сибирского филиала Единой </a:t>
            </a:r>
          </a:p>
          <a:p>
            <a:r>
              <a:rPr lang="ru-RU" b="1" dirty="0"/>
              <a:t>Геофизической службы РАН)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9650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63" y="1328991"/>
            <a:ext cx="9684133" cy="51511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2618" y="62110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00370" y="205607"/>
            <a:ext cx="59947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Исследования в </a:t>
            </a:r>
            <a:r>
              <a:rPr lang="ru-RU" sz="2800" b="1" dirty="0" err="1" smtClean="0">
                <a:solidFill>
                  <a:srgbClr val="002060"/>
                </a:solidFill>
              </a:rPr>
              <a:t>Уймонской</a:t>
            </a:r>
            <a:r>
              <a:rPr lang="ru-RU" sz="2800" b="1" dirty="0" smtClean="0">
                <a:solidFill>
                  <a:srgbClr val="002060"/>
                </a:solidFill>
              </a:rPr>
              <a:t> впадине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выполнялись в течении 3-х лет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0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386172"/>
              </p:ext>
            </p:extLst>
          </p:nvPr>
        </p:nvGraphicFramePr>
        <p:xfrm>
          <a:off x="3174774" y="765854"/>
          <a:ext cx="4539343" cy="3502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r:id="rId3" imgW="4338918" imgH="3347684" progId="">
                  <p:embed/>
                </p:oleObj>
              </mc:Choice>
              <mc:Fallback>
                <p:oleObj r:id="rId3" imgW="4338918" imgH="334768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4774" y="765854"/>
                        <a:ext cx="4539343" cy="3502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9140" y="125068"/>
            <a:ext cx="11685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Эпицентральная зона. Западная часть Чуйской впадины (долина </a:t>
            </a:r>
            <a:r>
              <a:rPr lang="ru-RU" sz="2800" b="1" dirty="0" err="1" smtClean="0">
                <a:solidFill>
                  <a:srgbClr val="002060"/>
                </a:solidFill>
              </a:rPr>
              <a:t>р.Чаган</a:t>
            </a:r>
            <a:r>
              <a:rPr lang="ru-RU" sz="2800" b="1" dirty="0" smtClean="0">
                <a:solidFill>
                  <a:srgbClr val="002060"/>
                </a:solidFill>
              </a:rPr>
              <a:t>)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220784"/>
              </p:ext>
            </p:extLst>
          </p:nvPr>
        </p:nvGraphicFramePr>
        <p:xfrm>
          <a:off x="7714117" y="765854"/>
          <a:ext cx="4338637" cy="346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r:id="rId5" imgW="4339276" imgH="3465617" progId="">
                  <p:embed/>
                </p:oleObj>
              </mc:Choice>
              <mc:Fallback>
                <p:oleObj r:id="rId5" imgW="4339276" imgH="3465617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14117" y="765854"/>
                        <a:ext cx="4338637" cy="3465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000931"/>
              </p:ext>
            </p:extLst>
          </p:nvPr>
        </p:nvGraphicFramePr>
        <p:xfrm>
          <a:off x="55337" y="3536950"/>
          <a:ext cx="4338637" cy="332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r:id="rId7" imgW="4339276" imgH="3321599" progId="">
                  <p:embed/>
                </p:oleObj>
              </mc:Choice>
              <mc:Fallback>
                <p:oleObj r:id="rId7" imgW="4339276" imgH="332159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337" y="3536950"/>
                        <a:ext cx="4338637" cy="332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9140" y="86199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effectLst/>
                <a:ea typeface="Calibri" panose="020F0502020204030204" pitchFamily="34" charset="0"/>
              </a:rPr>
              <a:t>Первичные и </a:t>
            </a:r>
          </a:p>
          <a:p>
            <a:r>
              <a:rPr lang="ru-RU" sz="2400" b="1" dirty="0" smtClean="0">
                <a:effectLst/>
                <a:ea typeface="Calibri" panose="020F0502020204030204" pitchFamily="34" charset="0"/>
              </a:rPr>
              <a:t>вторичные </a:t>
            </a:r>
          </a:p>
          <a:p>
            <a:r>
              <a:rPr lang="ru-RU" sz="2400" b="1" dirty="0" err="1" smtClean="0">
                <a:effectLst/>
                <a:ea typeface="Calibri" panose="020F0502020204030204" pitchFamily="34" charset="0"/>
              </a:rPr>
              <a:t>сейсмогенные</a:t>
            </a:r>
            <a:r>
              <a:rPr lang="ru-RU" sz="2400" b="1" dirty="0" smtClean="0">
                <a:effectLst/>
                <a:ea typeface="Calibri" panose="020F0502020204030204" pitchFamily="34" charset="0"/>
              </a:rPr>
              <a:t> </a:t>
            </a:r>
          </a:p>
          <a:p>
            <a:r>
              <a:rPr lang="ru-RU" sz="2400" b="1" dirty="0" smtClean="0">
                <a:effectLst/>
                <a:ea typeface="Calibri" panose="020F0502020204030204" pitchFamily="34" charset="0"/>
              </a:rPr>
              <a:t>деформации </a:t>
            </a:r>
          </a:p>
          <a:p>
            <a:r>
              <a:rPr lang="ru-RU" sz="2400" b="1" dirty="0" smtClean="0">
                <a:effectLst/>
                <a:ea typeface="Calibri" panose="020F0502020204030204" pitchFamily="34" charset="0"/>
              </a:rPr>
              <a:t>Чуйского</a:t>
            </a:r>
          </a:p>
          <a:p>
            <a:r>
              <a:rPr lang="ru-RU" sz="2400" b="1" dirty="0" smtClean="0">
                <a:effectLst/>
                <a:ea typeface="Calibri" panose="020F0502020204030204" pitchFamily="34" charset="0"/>
              </a:rPr>
              <a:t>землетрясения 2003г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18016" y="4217832"/>
            <a:ext cx="2487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a typeface="Calibri" panose="020F0502020204030204" pitchFamily="34" charset="0"/>
              </a:rPr>
              <a:t>О</a:t>
            </a:r>
            <a:r>
              <a:rPr lang="ru-RU" sz="2000" b="1" dirty="0" smtClean="0">
                <a:effectLst/>
                <a:ea typeface="Calibri" panose="020F0502020204030204" pitchFamily="34" charset="0"/>
              </a:rPr>
              <a:t>дин </a:t>
            </a:r>
            <a:r>
              <a:rPr lang="ru-RU" sz="2000" b="1" dirty="0" smtClean="0">
                <a:effectLst/>
                <a:ea typeface="Calibri" panose="020F0502020204030204" pitchFamily="34" charset="0"/>
              </a:rPr>
              <a:t>из </a:t>
            </a:r>
            <a:r>
              <a:rPr lang="ru-RU" sz="2000" b="1" dirty="0" err="1" smtClean="0">
                <a:effectLst/>
                <a:ea typeface="Calibri" panose="020F0502020204030204" pitchFamily="34" charset="0"/>
              </a:rPr>
              <a:t>сейсморвов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053197" y="4146014"/>
            <a:ext cx="2247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a typeface="Calibri" panose="020F0502020204030204" pitchFamily="34" charset="0"/>
              </a:rPr>
              <a:t>Типичный </a:t>
            </a:r>
            <a:r>
              <a:rPr lang="ru-RU" sz="2000" b="1" dirty="0" smtClean="0">
                <a:effectLst/>
                <a:ea typeface="Calibri" panose="020F0502020204030204" pitchFamily="34" charset="0"/>
              </a:rPr>
              <a:t> грифон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4823" y="6038690"/>
            <a:ext cx="39406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a typeface="Calibri" panose="020F0502020204030204" pitchFamily="34" charset="0"/>
              </a:rPr>
              <a:t>В</a:t>
            </a:r>
            <a:r>
              <a:rPr lang="ru-RU" sz="2000" b="1" dirty="0" smtClean="0">
                <a:effectLst/>
                <a:ea typeface="Calibri" panose="020F0502020204030204" pitchFamily="34" charset="0"/>
              </a:rPr>
              <a:t>улкан</a:t>
            </a:r>
            <a:r>
              <a:rPr lang="ru-RU" sz="2000" b="1" dirty="0" smtClean="0">
                <a:effectLst/>
                <a:ea typeface="Calibri" panose="020F0502020204030204" pitchFamily="34" charset="0"/>
              </a:rPr>
              <a:t>, сложенный </a:t>
            </a:r>
          </a:p>
          <a:p>
            <a:r>
              <a:rPr lang="ru-RU" sz="2000" b="1" dirty="0" err="1" smtClean="0">
                <a:effectLst/>
                <a:ea typeface="Calibri" panose="020F0502020204030204" pitchFamily="34" charset="0"/>
              </a:rPr>
              <a:t>алеврито</a:t>
            </a:r>
            <a:r>
              <a:rPr lang="ru-RU" sz="2000" b="1" dirty="0" smtClean="0">
                <a:effectLst/>
                <a:ea typeface="Calibri" panose="020F0502020204030204" pitchFamily="34" charset="0"/>
              </a:rPr>
              <a:t>-песчаным материалом</a:t>
            </a:r>
            <a:r>
              <a:rPr lang="ru-RU" b="0" dirty="0" smtClean="0">
                <a:effectLst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148075" y="4865405"/>
            <a:ext cx="609600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(Неведрова и др.. Выявление разломных структур и их геоэлектрических характеристик по данным метода сопротивлений в эпицентральной зоне Чуйского землетрясения 2003 г. (Горный Алтай) // Геология и геофизика.  – 2017. - т. 58. - № 1. – С. 146-156.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029" y="57366"/>
            <a:ext cx="10447219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Выявление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разломных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нарушений</a:t>
            </a:r>
          </a:p>
          <a:p>
            <a:r>
              <a:rPr lang="ru-RU" sz="2600" b="1" dirty="0" smtClean="0">
                <a:solidFill>
                  <a:srgbClr val="002060"/>
                </a:solidFill>
              </a:rPr>
              <a:t>1. З</a:t>
            </a:r>
            <a:r>
              <a:rPr lang="ru-RU" sz="2600" b="1" dirty="0" smtClean="0">
                <a:solidFill>
                  <a:srgbClr val="002060"/>
                </a:solidFill>
              </a:rPr>
              <a:t>ападная </a:t>
            </a:r>
            <a:r>
              <a:rPr lang="ru-RU" sz="2600" b="1" dirty="0" smtClean="0">
                <a:solidFill>
                  <a:srgbClr val="002060"/>
                </a:solidFill>
              </a:rPr>
              <a:t>часть Чуйской впадины </a:t>
            </a:r>
            <a:r>
              <a:rPr lang="ru-RU" sz="2600" b="1" dirty="0" smtClean="0">
                <a:solidFill>
                  <a:srgbClr val="002060"/>
                </a:solidFill>
              </a:rPr>
              <a:t>(долина </a:t>
            </a:r>
            <a:r>
              <a:rPr lang="ru-RU" sz="2600" b="1" dirty="0" smtClean="0">
                <a:solidFill>
                  <a:srgbClr val="002060"/>
                </a:solidFill>
              </a:rPr>
              <a:t>р. </a:t>
            </a:r>
            <a:r>
              <a:rPr lang="ru-RU" sz="2600" b="1" dirty="0" err="1" smtClean="0">
                <a:solidFill>
                  <a:srgbClr val="002060"/>
                </a:solidFill>
              </a:rPr>
              <a:t>Чаган</a:t>
            </a:r>
            <a:r>
              <a:rPr lang="ru-RU" sz="2600" b="1" dirty="0" smtClean="0">
                <a:solidFill>
                  <a:srgbClr val="002060"/>
                </a:solidFill>
              </a:rPr>
              <a:t>, </a:t>
            </a:r>
            <a:r>
              <a:rPr lang="ru-RU" sz="2600" b="1" dirty="0" err="1" smtClean="0">
                <a:solidFill>
                  <a:srgbClr val="002060"/>
                </a:solidFill>
              </a:rPr>
              <a:t>Мухор-Тархата</a:t>
            </a:r>
            <a:r>
              <a:rPr lang="ru-RU" sz="2600" b="1" dirty="0" smtClean="0">
                <a:solidFill>
                  <a:srgbClr val="002060"/>
                </a:solidFill>
              </a:rPr>
              <a:t>) </a:t>
            </a:r>
          </a:p>
          <a:p>
            <a:r>
              <a:rPr lang="ru-RU" sz="2600" b="1" dirty="0" smtClean="0">
                <a:solidFill>
                  <a:srgbClr val="002060"/>
                </a:solidFill>
              </a:rPr>
              <a:t>2. </a:t>
            </a:r>
            <a:r>
              <a:rPr lang="ru-RU" sz="2600" b="1" dirty="0" err="1" smtClean="0">
                <a:solidFill>
                  <a:srgbClr val="002060"/>
                </a:solidFill>
              </a:rPr>
              <a:t>Курайская</a:t>
            </a:r>
            <a:r>
              <a:rPr lang="ru-RU" sz="2600" b="1" dirty="0" smtClean="0">
                <a:solidFill>
                  <a:srgbClr val="002060"/>
                </a:solidFill>
              </a:rPr>
              <a:t> впадина; 3. </a:t>
            </a:r>
            <a:r>
              <a:rPr lang="ru-RU" sz="2600" b="1" dirty="0" err="1" smtClean="0">
                <a:solidFill>
                  <a:srgbClr val="002060"/>
                </a:solidFill>
              </a:rPr>
              <a:t>Уймонская</a:t>
            </a:r>
            <a:r>
              <a:rPr lang="ru-RU" sz="2600" b="1" dirty="0" smtClean="0">
                <a:solidFill>
                  <a:srgbClr val="002060"/>
                </a:solidFill>
              </a:rPr>
              <a:t> впадина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07523" y="1395663"/>
            <a:ext cx="6131679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выявления разломных нарушений, 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перекрытые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рыхлыми осадками, привлекается </a:t>
            </a:r>
          </a:p>
          <a:p>
            <a:r>
              <a:rPr lang="ru-RU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ледующий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комплекс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электромагнитных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методов: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зондирование становлением поля (ЗС),</a:t>
            </a:r>
          </a:p>
          <a:p>
            <a:pPr marL="457200" indent="-457200">
              <a:buAutoNum type="arabicPeriod"/>
            </a:pPr>
            <a:r>
              <a:rPr lang="ru-RU" sz="2000" dirty="0"/>
              <a:t>вертикальное электрическое </a:t>
            </a:r>
            <a:r>
              <a:rPr lang="ru-RU" sz="2000" dirty="0" smtClean="0"/>
              <a:t>зондирование (ВЭЗ),</a:t>
            </a:r>
          </a:p>
          <a:p>
            <a:pPr marL="457200" indent="-457200">
              <a:buFontTx/>
              <a:buAutoNum type="arabicPeriod"/>
            </a:pPr>
            <a:r>
              <a:rPr lang="ru-RU" sz="2000" dirty="0" err="1"/>
              <a:t>э</a:t>
            </a:r>
            <a:r>
              <a:rPr lang="ru-RU" sz="2000" dirty="0" err="1" smtClean="0"/>
              <a:t>лектротомография</a:t>
            </a:r>
            <a:r>
              <a:rPr lang="ru-RU" sz="2000" dirty="0" smtClean="0"/>
              <a:t> (ЭТ)</a:t>
            </a:r>
            <a:endParaRPr lang="ru-RU" sz="2000" dirty="0"/>
          </a:p>
          <a:p>
            <a:pPr marL="457200" indent="-457200">
              <a:buAutoNum type="arabicPeriod"/>
            </a:pPr>
            <a:endParaRPr lang="ru-RU" sz="2000" dirty="0" smtClean="0"/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Методика измерений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ru-RU" sz="2000" dirty="0" smtClean="0"/>
              <a:t>В </a:t>
            </a:r>
            <a:r>
              <a:rPr lang="ru-RU" sz="2000" dirty="0"/>
              <a:t>зависимости от мощности осадочной </a:t>
            </a:r>
            <a:r>
              <a:rPr lang="ru-RU" sz="2000" dirty="0" smtClean="0"/>
              <a:t>толщи </a:t>
            </a:r>
            <a:endParaRPr lang="ru-RU" sz="2000" dirty="0" smtClean="0"/>
          </a:p>
          <a:p>
            <a:r>
              <a:rPr lang="ru-RU" sz="2000" dirty="0" smtClean="0"/>
              <a:t>используются </a:t>
            </a:r>
            <a:r>
              <a:rPr lang="ru-RU" sz="2000" dirty="0" smtClean="0"/>
              <a:t>два метода </a:t>
            </a:r>
            <a:r>
              <a:rPr lang="ru-RU" sz="2000" dirty="0"/>
              <a:t>разной </a:t>
            </a:r>
            <a:r>
              <a:rPr lang="ru-RU" sz="2000" dirty="0" err="1" smtClean="0"/>
              <a:t>глубинности</a:t>
            </a:r>
            <a:r>
              <a:rPr lang="ru-RU" sz="2000" dirty="0" smtClean="0"/>
              <a:t>:</a:t>
            </a:r>
          </a:p>
          <a:p>
            <a:r>
              <a:rPr lang="ru-RU" sz="2000" b="1" dirty="0" smtClean="0"/>
              <a:t>ЗС </a:t>
            </a:r>
            <a:r>
              <a:rPr lang="ru-RU" sz="2000" b="1" dirty="0" smtClean="0"/>
              <a:t>и </a:t>
            </a:r>
            <a:r>
              <a:rPr lang="ru-RU" sz="2000" b="1" dirty="0" err="1" smtClean="0"/>
              <a:t>электротомография</a:t>
            </a:r>
            <a:r>
              <a:rPr lang="ru-RU" sz="2000" b="1" dirty="0" smtClean="0"/>
              <a:t> </a:t>
            </a:r>
            <a:r>
              <a:rPr lang="ru-RU" sz="2000" b="1" dirty="0" smtClean="0"/>
              <a:t> </a:t>
            </a:r>
            <a:endParaRPr lang="ru-RU" sz="2000" b="1" dirty="0" smtClean="0"/>
          </a:p>
          <a:p>
            <a:r>
              <a:rPr lang="ru-RU" sz="2000" b="1" dirty="0" smtClean="0"/>
              <a:t>или </a:t>
            </a:r>
            <a:r>
              <a:rPr lang="ru-RU" sz="2000" b="1" dirty="0" smtClean="0"/>
              <a:t>ВЭЗ, </a:t>
            </a:r>
            <a:r>
              <a:rPr lang="ru-RU" sz="2000" b="1" dirty="0" err="1" smtClean="0"/>
              <a:t>электротомография</a:t>
            </a:r>
            <a:endParaRPr lang="ru-RU" sz="2000" b="1" dirty="0" smtClean="0"/>
          </a:p>
          <a:p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9" y="1395663"/>
            <a:ext cx="4774300" cy="39864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7029" y="5516131"/>
            <a:ext cx="11514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Вначале разлом выделяется по данным </a:t>
            </a:r>
            <a:r>
              <a:rPr lang="ru-RU" sz="2000" b="1" dirty="0" smtClean="0"/>
              <a:t> глубинных </a:t>
            </a:r>
            <a:r>
              <a:rPr lang="ru-RU" sz="2000" b="1" dirty="0"/>
              <a:t>методов ВЭЗ, ЗС, </a:t>
            </a:r>
          </a:p>
          <a:p>
            <a:r>
              <a:rPr lang="ru-RU" sz="2000" b="1" dirty="0"/>
              <a:t>Для подтверждения продолжения разлома, </a:t>
            </a:r>
            <a:r>
              <a:rPr lang="ru-RU" sz="2000" b="1" dirty="0" smtClean="0"/>
              <a:t> выделенного </a:t>
            </a:r>
            <a:r>
              <a:rPr lang="ru-RU" sz="2000" b="1" dirty="0"/>
              <a:t>на первом </a:t>
            </a:r>
            <a:r>
              <a:rPr lang="ru-RU" sz="2000" b="1" dirty="0" smtClean="0"/>
              <a:t>этапе </a:t>
            </a:r>
            <a:r>
              <a:rPr lang="ru-RU" sz="2000" b="1" dirty="0"/>
              <a:t>в верхнюю часть разреза, </a:t>
            </a:r>
            <a:r>
              <a:rPr lang="ru-RU" sz="2000" b="1" dirty="0" smtClean="0"/>
              <a:t>а </a:t>
            </a:r>
            <a:r>
              <a:rPr lang="ru-RU" sz="2000" b="1" dirty="0"/>
              <a:t>также определения его детальных характеристик привлекают ЭТ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3644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67" y="729378"/>
            <a:ext cx="7725133" cy="59694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7525" y="70915"/>
            <a:ext cx="8603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Схема измерений в долине р. </a:t>
            </a:r>
            <a:r>
              <a:rPr lang="ru-RU" sz="2800" b="1" dirty="0" err="1" smtClean="0">
                <a:solidFill>
                  <a:srgbClr val="002060"/>
                </a:solidFill>
              </a:rPr>
              <a:t>Чаган</a:t>
            </a:r>
            <a:r>
              <a:rPr lang="ru-RU" sz="2800" b="1" dirty="0" smtClean="0">
                <a:solidFill>
                  <a:srgbClr val="002060"/>
                </a:solidFill>
              </a:rPr>
              <a:t> Чуйской впадины</a:t>
            </a:r>
            <a:endParaRPr lang="ru-RU" sz="2800" b="1" dirty="0">
              <a:solidFill>
                <a:srgbClr val="00206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5709248" y="2192357"/>
            <a:ext cx="2376215" cy="278726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182618" y="7637063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Проф. 1</a:t>
            </a:r>
            <a:endParaRPr lang="ru-RU" b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5950949" y="2362545"/>
            <a:ext cx="2666082" cy="316184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8064347" y="1872867"/>
            <a:ext cx="811885" cy="30847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6983404" y="2569603"/>
            <a:ext cx="963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Проф. 2</a:t>
            </a:r>
            <a:endParaRPr lang="ru-RU" b="1" dirty="0"/>
          </a:p>
        </p:txBody>
      </p:sp>
      <p:pic>
        <p:nvPicPr>
          <p:cNvPr id="3074" name="Picture 2" descr="ПрофильВЭЗ_№3_прав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25" y="4658108"/>
            <a:ext cx="5752196" cy="222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ПрофильВЭЗ_№2_пра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1" y="650647"/>
            <a:ext cx="593725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947129" y="2898237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Проф. 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2292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87" y="806312"/>
            <a:ext cx="8119431" cy="593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944" y="136138"/>
            <a:ext cx="108956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Рельеф поверхности фундамента </a:t>
            </a:r>
            <a:r>
              <a:rPr lang="ru-RU" sz="2800" b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участка </a:t>
            </a:r>
            <a:r>
              <a:rPr lang="ru-RU" sz="2800" b="1" dirty="0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в долине р. </a:t>
            </a:r>
            <a:r>
              <a:rPr lang="ru-RU" sz="2800" b="1" dirty="0" err="1" smtClean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Чаган</a:t>
            </a:r>
            <a:r>
              <a:rPr lang="ru-RU" sz="2800" b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ea typeface="Calibri" panose="020F0502020204030204" pitchFamily="34" charset="0"/>
              </a:rPr>
              <a:t>Чуйской впадины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258451" y="2103120"/>
            <a:ext cx="814647" cy="82296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60226" y="2801389"/>
            <a:ext cx="274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Предполагаемый разлом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9599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5039</TotalTime>
  <Words>1375</Words>
  <Application>Microsoft Office PowerPoint</Application>
  <PresentationFormat>Широкоэкранный</PresentationFormat>
  <Paragraphs>204</Paragraphs>
  <Slides>26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effra</vt:lpstr>
      <vt:lpstr>Segoe UI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ipgg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Неведрова Нина Николаевна</dc:creator>
  <cp:lastModifiedBy>Неведрова Нина Николаевна</cp:lastModifiedBy>
  <cp:revision>96</cp:revision>
  <dcterms:created xsi:type="dcterms:W3CDTF">2019-05-27T05:45:44Z</dcterms:created>
  <dcterms:modified xsi:type="dcterms:W3CDTF">2019-05-31T09:47:26Z</dcterms:modified>
</cp:coreProperties>
</file>