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79" r:id="rId3"/>
    <p:sldId id="262" r:id="rId4"/>
    <p:sldId id="268" r:id="rId5"/>
    <p:sldId id="263" r:id="rId6"/>
    <p:sldId id="265" r:id="rId7"/>
    <p:sldId id="269" r:id="rId8"/>
    <p:sldId id="270" r:id="rId9"/>
    <p:sldId id="287" r:id="rId10"/>
    <p:sldId id="258" r:id="rId11"/>
    <p:sldId id="286" r:id="rId12"/>
    <p:sldId id="284" r:id="rId13"/>
    <p:sldId id="285" r:id="rId14"/>
    <p:sldId id="256" r:id="rId15"/>
    <p:sldId id="257" r:id="rId16"/>
    <p:sldId id="278" r:id="rId17"/>
    <p:sldId id="280" r:id="rId18"/>
    <p:sldId id="283" r:id="rId1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AB6DD-2F31-45A5-A80C-133A0D61B7B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CB701-0F49-43FA-8069-161DFBF8B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2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21142-0C54-B84D-85AE-4DB52D958B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8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9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8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5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2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2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1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9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3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0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0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1ECA-0CB6-4AF0-8B15-4EEE8AF87946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E6829-B8BF-441E-8E90-8CDF9E76D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6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603" y="489365"/>
            <a:ext cx="895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учреждение науки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проблем комплексного освоения недр Российской академии наук (ИПКОН РАН)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10" y="593368"/>
            <a:ext cx="1465980" cy="945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90440" y="1412777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75738" y="1828155"/>
            <a:ext cx="10306662" cy="20228"/>
          </a:xfrm>
          <a:prstGeom prst="line">
            <a:avLst/>
          </a:prstGeom>
          <a:ln w="101600" cmpd="thickThin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30400" y="1932155"/>
            <a:ext cx="8496944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0400" y="2886954"/>
            <a:ext cx="8261201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ВЗАИМОДЕЙСТВИИ ПРОЦЕССОВ ВЗРЫВНОГО РАЗРУШЕНИЯ И ГЕОМЕХАНИКИ ПРИ РАЗРАБОТКЕ МЕСТОРОЖДЕНИЙ ПОЛЕЗНЫХ ИСКОПАЕМЫХ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90440" y="5339649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С.Д.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Закалинский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И.Е.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Шиповский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Р.Я.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Мингазов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8" y="138671"/>
            <a:ext cx="11211839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при взрывном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выработки в близи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выбросоопасного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6846" y="1274349"/>
            <a:ext cx="4824609" cy="1574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Система уравнений механики </a:t>
            </a:r>
          </a:p>
          <a:p>
            <a:pPr algn="ctr"/>
            <a:r>
              <a:rPr lang="ru-RU" sz="2400" dirty="0" smtClean="0"/>
              <a:t>сплошной среды </a:t>
            </a:r>
          </a:p>
          <a:p>
            <a:pPr algn="ctr"/>
            <a:r>
              <a:rPr lang="ru-RU" sz="2400" dirty="0" smtClean="0"/>
              <a:t>(программа </a:t>
            </a:r>
            <a:r>
              <a:rPr lang="en-US" sz="2400" dirty="0" smtClean="0"/>
              <a:t>ANSYS AUTODYN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4" y="2680055"/>
            <a:ext cx="5056335" cy="716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417" y="3757812"/>
            <a:ext cx="2361808" cy="611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983" y="4884596"/>
            <a:ext cx="2480676" cy="453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88" y="5658895"/>
            <a:ext cx="4322523" cy="9847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20" y="1752737"/>
            <a:ext cx="5672510" cy="18546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20" y="3845859"/>
            <a:ext cx="5672510" cy="181303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813120" y="5529447"/>
            <a:ext cx="5447410" cy="1328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Рис. </a:t>
            </a:r>
            <a:r>
              <a:rPr lang="en-US" sz="2400" b="1" dirty="0" smtClean="0"/>
              <a:t>a, b </a:t>
            </a:r>
            <a:r>
              <a:rPr lang="en-US" sz="2400" dirty="0" smtClean="0"/>
              <a:t>–</a:t>
            </a:r>
            <a:r>
              <a:rPr lang="ru-RU" sz="2400" dirty="0" smtClean="0"/>
              <a:t> Пример модельного расчета внезапного выброса в </a:t>
            </a:r>
            <a:r>
              <a:rPr lang="ru-RU" sz="2400" dirty="0" err="1" smtClean="0"/>
              <a:t>углепородном</a:t>
            </a:r>
            <a:r>
              <a:rPr lang="ru-RU" sz="2400" dirty="0" smtClean="0"/>
              <a:t> массиве в различные моменты времени </a:t>
            </a:r>
            <a:endParaRPr lang="ru-RU" sz="2400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0618" y="6356350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10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2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Решение задачи при подземной разработке </a:t>
            </a:r>
            <a:r>
              <a:rPr lang="ru-RU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удароопасных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рудных месторождений </a:t>
            </a:r>
            <a:b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130" y="1537856"/>
            <a:ext cx="115380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 </a:t>
            </a:r>
            <a:r>
              <a:rPr lang="ru-RU" dirty="0"/>
              <a:t>рамках концепции снижения интенсивности взрывных работ, как провоцирующего фактора опасного ведения горных работ, выполнены различные исследования эффективного способа геомеханического обеспечения методом взрывной отбойки. Известно, что разработка таких месторождений, в частности, на рудниках Западной Сибири сопряжена с динамическими явлениями различной интенсивности, обусловленными массовыми технологическими взрывами с применением до нескольких сотен тонн взрывчатых веществ. Для размещения такого количества ВВ в горном массиве требуются специальные выработки или скважины большого диаметра. Здесь идея подхода базируется на смене господствующей в горном деле парадигме, связанной с техникой бурения скважин (шпуров) и образованием круглой в сечении полости для размещения в ней взрывчатого вещества. Однако в горной науке и практике издавна проявлялся интерес к созданию способов разрушения горных пород с асимметрией распределения энергии взрыва в пространстве и максимальной ее концентрацией в определенных направлениях. В этой связи проведены экспериментальные исследования, где были решены концептуальные вопросы нового приоритетного </a:t>
            </a:r>
            <a:r>
              <a:rPr lang="ru-RU" dirty="0" smtClean="0"/>
              <a:t>направления.</a:t>
            </a:r>
          </a:p>
          <a:p>
            <a:endParaRPr lang="ru-RU" dirty="0" smtClean="0"/>
          </a:p>
          <a:p>
            <a:r>
              <a:rPr lang="ru-RU" dirty="0" smtClean="0"/>
              <a:t>	Прямым </a:t>
            </a:r>
            <a:r>
              <a:rPr lang="ru-RU" dirty="0"/>
              <a:t>следствием взрывного метода в этом примере явилась возможность рассредоточения массы ВВ из зарядной полости большого диаметра в несколько зарядных полостей малого диаметра. При этом их расположением можно управлять направленностью энергии зарядов ВВ пучка, достигая известного кумулятивного </a:t>
            </a:r>
            <a:r>
              <a:rPr lang="ru-RU" dirty="0" smtClean="0"/>
              <a:t>эффекта, </a:t>
            </a:r>
            <a:r>
              <a:rPr lang="ru-RU" dirty="0"/>
              <a:t>тем самым воздействуя на форму интенсивности взрывных работ в интересах геомеханического обеспечения при разработке </a:t>
            </a:r>
            <a:r>
              <a:rPr lang="ru-RU" dirty="0" smtClean="0"/>
              <a:t>месторождения. 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26592" y="6258551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11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3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324" y="6810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снижению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взрывных работ, как провоцирующего фактора опасного ведения горных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 эффективным способом геомеханического обеспечения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84" y="2790441"/>
            <a:ext cx="2316018" cy="229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21460" y="5635790"/>
            <a:ext cx="84900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Кумулятивная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расположения сближенных зарядов во взрываемом блоке, формирующая направленную волну взрыва.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26592" y="6258551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12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5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949" y="575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Решение задачи при комбинированной открыто-подземной разработки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месторождения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308" y="2584902"/>
            <a:ext cx="110296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Осуществлялось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численное моделирование задачи прохождения взрывной волны через преграду, представленную различными структурными материалами, имитирующими возможности новой конструкции скважинного зарядов в горной породе. Первый пример отображает эксперимент массовый взрыв на разрезе «Заречный», под которым располагались подземные горные выработки нижерасположенной угольной шахты «Талдинская-Западная 2». </a:t>
            </a:r>
            <a:endParaRPr lang="ru-RU" sz="21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Согласно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модельному эксперименту, взрывная волна образовывалась от взрыва цилиндрического заряда массой 200 г, диаметром 40 мм, высотой 100 мм. Заряд помещался внутри цилиндрического пакета плетеных сеток внутренним диаметром 108 мм и внешним диаметром 118 мм. Основные параметры проходящей и отраженной ударных волн в различных средах анализировались на основе сравнения численных решений с помощью вычислительного комплекса STAR-CCM+.</a:t>
            </a:r>
            <a:endParaRPr lang="ru-RU" sz="2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31731" y="6190095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13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073" y="1321247"/>
            <a:ext cx="112118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сейсмобезопасного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взрывания горного массива с учетом его напряженно деформированного состояния компьютерным моделированием методом сглаженных частиц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(SPH)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440" y="107794"/>
            <a:ext cx="10902779" cy="11336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элементы для компьютерного моделирования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сеймобезопасного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воздействия взрывных работ  на подземные горные выработки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440" y="5257562"/>
            <a:ext cx="45508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</a:t>
            </a:r>
            <a:r>
              <a:rPr lang="ru-RU" sz="1600" dirty="0"/>
              <a:t>)</a:t>
            </a:r>
            <a:r>
              <a:rPr lang="ru-RU" sz="1400" dirty="0" smtClean="0"/>
              <a:t> Конструкция скважинного заряда: сплошного (штатного), рассредоточенного с воздушным промежутком,  рассредоточенного с инертным промежутком ; рег. - регистраторы сейсмоприёмников (геофоны) записи сейсмовзрывной волны в натурных условиях.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84" y="1297105"/>
            <a:ext cx="2868740" cy="3972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746" y="980146"/>
            <a:ext cx="2461498" cy="42890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0332" y="2497123"/>
            <a:ext cx="479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4232" y="2568945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16361" y="249712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 </a:t>
            </a:r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63" y="1134239"/>
            <a:ext cx="3706973" cy="389531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32056" y="5433672"/>
            <a:ext cx="3226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б)</a:t>
            </a:r>
            <a:r>
              <a:rPr lang="ru-RU" sz="1400" dirty="0" smtClean="0"/>
              <a:t> Компьютерная модель расчетного сплошного скважинного заряда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16361" y="5433672"/>
            <a:ext cx="3226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</a:t>
            </a:r>
            <a:r>
              <a:rPr lang="ru-RU" sz="1600" dirty="0" smtClean="0"/>
              <a:t>)</a:t>
            </a:r>
            <a:r>
              <a:rPr lang="ru-RU" sz="1400" dirty="0" smtClean="0"/>
              <a:t> Распределение датчиков при расчете параметров взрыва в компьютерном заряде </a:t>
            </a:r>
            <a:endParaRPr lang="ru-RU" sz="1400" dirty="0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96569" y="6203113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14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649" y="-1468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Результаты численного моделирования сейсмовзрывной волны при взрыве различных скважинных зарядов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1457" y="895405"/>
            <a:ext cx="2881678" cy="242399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34214" y="951887"/>
            <a:ext cx="2802238" cy="236751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8248068" y="725203"/>
            <a:ext cx="2724732" cy="119459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8248068" y="1979089"/>
            <a:ext cx="2724732" cy="122823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544582" y="4107251"/>
            <a:ext cx="1798691" cy="160461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2763583" y="4098584"/>
            <a:ext cx="1779264" cy="161328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/>
          <a:stretch>
            <a:fillRect/>
          </a:stretch>
        </p:blipFill>
        <p:spPr>
          <a:xfrm>
            <a:off x="5135671" y="4098584"/>
            <a:ext cx="1628384" cy="160075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/>
          <a:stretch>
            <a:fillRect/>
          </a:stretch>
        </p:blipFill>
        <p:spPr>
          <a:xfrm>
            <a:off x="7444132" y="3860586"/>
            <a:ext cx="1855579" cy="2039173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9757774" y="3860586"/>
            <a:ext cx="2017037" cy="20391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0919" y="1849087"/>
            <a:ext cx="479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25544" y="1849087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29356" y="1768839"/>
            <a:ext cx="479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 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488" y="4642717"/>
            <a:ext cx="420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г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13889" y="4622138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 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96634" y="4612840"/>
            <a:ext cx="479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е 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71631" y="4612838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ж 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332742" y="4612838"/>
            <a:ext cx="45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5070" y="3216515"/>
            <a:ext cx="37630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</a:t>
            </a:r>
            <a:r>
              <a:rPr lang="ru-RU" sz="1600" dirty="0"/>
              <a:t>)</a:t>
            </a:r>
            <a:r>
              <a:rPr lang="ru-RU" sz="1400" dirty="0" smtClean="0"/>
              <a:t> Графики скоростей некоторых датчиков, показанных на предыдущем слайде (рис. в)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66304" y="3216515"/>
            <a:ext cx="37630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б)</a:t>
            </a:r>
            <a:r>
              <a:rPr lang="ru-RU" sz="1400" dirty="0" smtClean="0"/>
              <a:t> Графики давлений, показанных датчиками на предыдущем слайде (рис. в)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29356" y="3216515"/>
            <a:ext cx="3763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в) Визуализация параметров взрыва скважинного заряда 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04896" y="5730467"/>
            <a:ext cx="3763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г, д) Импульсы напряжения при взрыве сплошного и рассредоточенного скважинного заряда 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28071" y="5668911"/>
            <a:ext cx="2901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е) Совмещенный график импульсов напряжений скважинных зарядов в сторону шахтных горных выработок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91094" y="5889219"/>
            <a:ext cx="3643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ж, з) Сейсмограммы распространения волны при взрыве соответственно сплошного и рассредоточенного скважинного заряда  </a:t>
            </a:r>
            <a:endParaRPr lang="ru-RU" sz="1200" dirty="0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26592" y="6258551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15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2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08" y="38238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исследования, связанного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сейсмобезопасностью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взрывных работах при комбинированных системах разработки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показывают, что взрывное воздействие зарядов исследованных конструкций по разному влияет на интенсивность деградации сил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геосреды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существенно влияя на форму результирующих структур её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взрывным воздействием зарядов различных конструкций и интенсивностью сейсмического излучения (количество ячеек с материалом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трещиноватости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данный момент времени) делает возможным использовать результаты данного исследования в качестве основы сейсмического мониторинга.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Расчетами установлено, что выбранный вычислительный подход позволяет адекватно оценивать и воздействовать на сейсмический эффект взрыва зарядов различных конструкций, прогнозируя результат. Оптимизируя конкретную из конструкций под определённые горнотехнические условия, можно значительно улучшить показатели по сейсмической составляющей в зоне воздействия взрыва.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вычислительный подход имеет передовое программное обеспечение, что позволяет исключить ряд ошибок при задании времени замедления на детонаторах, а также полностью контролировать процесс проведения взрывных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26592" y="6258551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16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6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концепции разработана новая методология, базирующаяся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стыке наук,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позволяющая 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 теоретического и экспериментального характера и соответствующий инструментарий для разработки математических моделей и компьютерных технологий при решении конкретных задач горного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производства.</a:t>
            </a:r>
          </a:p>
          <a:p>
            <a:pPr>
              <a:lnSpc>
                <a:spcPct val="120000"/>
              </a:lnSpc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взрывным воздействием зарядов различных конструкций и интенсивностью сейсмического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излучения, что делает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возможным использовать результаты данного исследования в качестве основы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сейсмовзрывного безопасного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горной науке и практике впервые в рамках техногенной деятельности в геосферах сформулирована и поставлена задача триггерного характера, показаны возможности и пути решения связанной с ней проблемы при разработке месторождений полезных ископаемых, что и определяет научную новизну и практическую значимость результатов исследования.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26592" y="6258551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17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2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26592" y="6258551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18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2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551" y="329934"/>
            <a:ext cx="888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937" y="885711"/>
            <a:ext cx="10348678" cy="615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2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Разрушение горных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массивов в рамках современных инновационных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геотехнологий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применительно к ведению горных работ на глубоких рудниках и карьерах базируется на совершенствовании существующих и разработке новых теоретических подходах на основе использования современных достижений физики и механики. Для выполнения потребуются новые знания из изысканий в области геологических,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геотермальных, гидрогеологических и технологических дисциплин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совокупности с исследованиями действия взрыва заряда ВВ и его конструкцией в различных условиях, определяет актуальность и принципиальную новизну решаемой проблемы. Это требует выполнения сопоставления современных зарубежных  отечественных взрывчатых материалов, применяемых в горнодобывающей промышленности с целью выявить отличительные особенности теории и практики их применения и использования, наметить стратегию их дальнейшего совершенствования. Кроме того актуальность проблемы включает развитие теоретических предпосылок и методологии управления режимом выделения и передачи во времени энергии взрыва массиву горных пород, подборе параметров кинетики выделения энергии и конструкций детонационных систем (групп зарядов) для новых методов взрывного разрушения, достижении рациональной степени дробления разрушаемой среды, сохранении необходимой устойчивости массива в стесненных условиях ведения горных работ и учете влияния  напряженно-деформированного состояния горных пород на больших глубинах.  Предлагаемые решения и их актуальность позволят реализовать инновационные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геотехнологии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ведения горных работ на глубоких карьерах и рудниках при комплексном освоении недр.</a:t>
            </a:r>
          </a:p>
          <a:p>
            <a:pPr algn="just">
              <a:lnSpc>
                <a:spcPts val="2520"/>
              </a:lnSpc>
              <a:spcAft>
                <a:spcPts val="0"/>
              </a:spcAft>
            </a:pPr>
            <a:endParaRPr lang="ru-RU" sz="1700" b="1" kern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0E1A-5B27-9640-A118-A0217E570534}" type="slidenum">
              <a:rPr lang="ru-RU" sz="2800" b="1" smtClean="0">
                <a:solidFill>
                  <a:schemeClr val="tx1"/>
                </a:solidFill>
              </a:rPr>
              <a:t>2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6"/>
    </mc:Choice>
    <mc:Fallback xmlns="">
      <p:transition spd="slow" advTm="11439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738" y="721044"/>
            <a:ext cx="1136215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горных наук, как известно, заключается в раскрытии закономерностей и причинно-следственных связей технологий и среды, а также создании основ для коренного совершенствования техники, технологии, организации и экономики горного производства на базе фундаментальных наук</a:t>
            </a:r>
            <a:r>
              <a:rPr lang="ru-RU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19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Идея </a:t>
            </a: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 -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обоснование новой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концепции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синергетического  взаимодействия «взрывного разрушения» и «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геомеханики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на основе теоретических и экспериментальных исследований при разработке месторождений полезных ископаемых.</a:t>
            </a:r>
          </a:p>
          <a:p>
            <a:pPr algn="just">
              <a:spcAft>
                <a:spcPts val="0"/>
              </a:spcAft>
            </a:pPr>
            <a:endParaRPr lang="ru-RU" sz="19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заключается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разработке новых методов взрывного разрушения горных пород на больших глубинах, их теоретических предпосылок и геомеханического обеспечения на основе теории и практики управления действием взрыва в различных горно-технических условиях, в том числе при ведении горных работ на больших глубинах, для эффективного и безопасного   решения конкретных технологических задач производства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Важность и научная новизна - </a:t>
            </a:r>
            <a:r>
              <a:rPr lang="ru-RU" alt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математических моделей </a:t>
            </a:r>
            <a:r>
              <a:rPr lang="ru-RU" alt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геомеханических</a:t>
            </a:r>
            <a:r>
              <a:rPr lang="ru-RU" alt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геодинамических процессов сочетания различных аспектов и параметров разработки месторождений полезных ископаемых в сложных горно-геологических и </a:t>
            </a:r>
            <a:r>
              <a:rPr lang="ru-RU" alt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удароопасных</a:t>
            </a:r>
            <a:r>
              <a:rPr lang="ru-RU" alt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условиях, определяющих эффективность и безопасность их добычи; </a:t>
            </a:r>
            <a:endParaRPr lang="ru-RU" altLang="ru-RU" sz="1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alt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alt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моделирование процессов деформирования и разрушения </a:t>
            </a:r>
            <a:r>
              <a:rPr lang="ru-RU" alt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геоматериалов</a:t>
            </a:r>
            <a:r>
              <a:rPr lang="ru-RU" alt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различном масштабном уровне при воздействии статических и динамических нагрузок, воспроизводящих натурные условия. </a:t>
            </a:r>
          </a:p>
          <a:p>
            <a:pPr algn="just"/>
            <a:endParaRPr lang="ru-RU" sz="19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17429" y="6492875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6848" y="60560"/>
            <a:ext cx="2361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900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концепции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7807" cy="12002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Физико-технические (теоретические) предпосылки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Горнотехнические направления развития концепции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8666" y="6311900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1847" y="3330038"/>
            <a:ext cx="91107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направление, связанное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сейсмобезопасностью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взрывных работах при комбинированных системах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направление, связанное с  изучением негативных динамических газо- и геодинамическим проявлений при различных технологиях разработки полезных ископаемых.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125" y="92730"/>
            <a:ext cx="7328770" cy="1325563"/>
          </a:xfrm>
        </p:spPr>
        <p:txBody>
          <a:bodyPr>
            <a:noAutofit/>
          </a:bodyPr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4694" y="1418293"/>
            <a:ext cx="11373633" cy="49859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Научная новизна заключается в разработке нового подхода, представляющего смену существующей парадигмы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взаимоотношениях двух специальностей в горной науке и обосновывающих, таким образом, принципиально новую концепцию синергизма «взрывного разрушения» и «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геомеханики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сложных условиях разработки месторождений полезных ископаемых. </a:t>
            </a:r>
          </a:p>
          <a:p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отечественных и зарубежных источников, участие авторов проекта в российских и международных конференциях показал, что состояние исследований по данной проблеме пребывает в русле старой парадигмы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взрывного разрушения массива горных пород с учетом технологической безопасности.</a:t>
            </a:r>
            <a:endParaRPr lang="ru-RU" altLang="ru-RU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31484" y="6136105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7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8095" y="1006403"/>
            <a:ext cx="10816471" cy="48013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сследования проводятся при комбинации взаимодействия различных процессов горного производства, что составляет основу  новой концепции синергетического взаимодействия процессов взрывного разрушения 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Суть ее в превышении результатов сложения действия двух разнородных процессов в отличие от итога простой арифметической суммы их свойств за счет проявлении дополнительных эффектов. Научный аппарат синергетики весьма удобен и гибок для описания многих проблем, поражает необычными подходами и моделями, которые раскрывают принципы и закономерности протекания процессов нелинейного и самоорганизующегося роста. С использованием синергетического подхода в исследовании и развитием термодинамических и энергетических методов моделирования открывается возможность адекватного описания различных физических и других процессов перехода вещества на новые энергетические уровни.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57806" y="6264909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6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5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433" y="500290"/>
            <a:ext cx="10515600" cy="9100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компьютерного и физического моделирования в развитие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концепции синергетического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6329" y="1410355"/>
            <a:ext cx="11073939" cy="54476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</a:t>
            </a:r>
            <a:endParaRPr lang="en-US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Систематизация видов различных техногенных воздействий на геомеханическое состояние массивов горных пород и критериев их соподчиненности;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Формулировка причинно-следственных связей техногенных воздействий на безопасность ведения горных работ.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Выделение и постановка физико-математических задач для решения важных проблем, связанных с опасными геодинамическими проявлениями в горнодобывающей отрасли;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Выбор моделей и вычислительного подхода для решения поставленных задач.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Систематизация условий геодинамического состояния различных месторождений и параметров для математических моделей;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Новые показатели структурных и физико-механических свойств горных пород с учётом их масштабной неоднородности в задачах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геомеханики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взрывного разрушения;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Компьютерная методика численного моделирования напряженно-деформированного состояния горного массива при динамических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нагружениях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Решение конкретных задач прогноза опасного геомеханического состояния горного массива; 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Определение вероятности возникновения опасных геодинамических явлений на основе оценки параметров геомеханического состояния массивов горных пород;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Результаты оценки структурных и прочностных свойств горных пород на разных масштабных уровнях и их изменений при взрывном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нагружении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Критерии возникновения опасных геодинамических явлений в различных условиях открытых и подземных горных работ.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72306" y="6381288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7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6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1249" y="1447628"/>
            <a:ext cx="11323529" cy="40626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Теоретические и экспериментальные результаты исследований концепции «синергизма» взрывного разрушения 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сложных условиях разработки месторождений полезных ископаемых;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Результаты компьютерного и физического моделирования в прикладном использовании;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Способ снижения сейсмического воздействия взрывных работ на устойчивость массивов горных пород и охраняемых объектов на основе результатов компьютерного и физического моделирования;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Решения и рекомендации по снижению последствий техногенных воздействий для использования при разработке проектной документации.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31731" y="6190095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8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0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при подземной разработке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угольного месторождения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621" y="1767486"/>
            <a:ext cx="1166275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Состояние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выбросоопасного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угольного пласта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вмещающих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его пород как единого целого изучено недостаточно. На практике при ведении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горных работ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угольных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шахтах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имеют место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газодинамические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явления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расположении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выбросоопасного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пласта, что вблизи проводимой горной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выработки.</a:t>
            </a:r>
          </a:p>
          <a:p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исследований по оценке состояния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углепородного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массива вблизи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выбросоопасного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пласта для уточнения безопасных параметров заложения выработки с использованием новых методологических подходов очевидна. Поэтому целью данной работы является определение возможностей выбранного расчетного подхода на основе метода сглаженных частиц (SPH) к решению задач прогноза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выбросоопасности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горного массива вблизи проводимой выработки и апробация оригинального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физико-механического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подхода для описания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выбросоопасного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угольного пласта, суть которого состоит в том. что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пласт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представляется некоторым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энергонасыщенным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материалом.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31731" y="6190095"/>
            <a:ext cx="746760" cy="365125"/>
          </a:xfrm>
        </p:spPr>
        <p:txBody>
          <a:bodyPr/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9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7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1114</Words>
  <Application>Microsoft Office PowerPoint</Application>
  <PresentationFormat>Широкоэкранный</PresentationFormat>
  <Paragraphs>124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Структура концепции</vt:lpstr>
      <vt:lpstr>Научная новизна исследований</vt:lpstr>
      <vt:lpstr>Презентация PowerPoint</vt:lpstr>
      <vt:lpstr>Задачи компьютерного и физического моделирования в развитие новой концепции синергетического взаимодействия  взаимодействия </vt:lpstr>
      <vt:lpstr>Презентация PowerPoint</vt:lpstr>
      <vt:lpstr>Решение задачи при подземной разработке угольного месторождения</vt:lpstr>
      <vt:lpstr>Решение при взрывном проведении выработки в близи выбросоопасного пласта</vt:lpstr>
      <vt:lpstr>Решение задачи при подземной разработке удароопасных рудных месторождений  </vt:lpstr>
      <vt:lpstr>К снижению интенсивности взрывных работ, как провоцирующего фактора опасного ведения горных работ, эффективным способом геомеханического обеспечения</vt:lpstr>
      <vt:lpstr>Решение задачи при комбинированной открыто-подземной разработки месторождения</vt:lpstr>
      <vt:lpstr>Исходные элементы для компьютерного моделирования сеймобезопасного  воздействия взрывных работ  на подземные горные выработки </vt:lpstr>
      <vt:lpstr>Результаты численного моделирования сейсмовзрывной волны при взрыве различных скважинных зарядов</vt:lpstr>
      <vt:lpstr>Результаты исследования, связанного с сейсмобезопасностью при взрывных работах при комбинированных системах разработки 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Исходные элементы для моделирования сеймобезопасного  воздействия взрывных работ  на подземные горные выработки</dc:title>
  <dc:creator>Владимир Матвеевич</dc:creator>
  <cp:lastModifiedBy>Владимир Матвеевич</cp:lastModifiedBy>
  <cp:revision>101</cp:revision>
  <cp:lastPrinted>2019-05-06T14:07:50Z</cp:lastPrinted>
  <dcterms:created xsi:type="dcterms:W3CDTF">2018-12-06T10:28:05Z</dcterms:created>
  <dcterms:modified xsi:type="dcterms:W3CDTF">2019-06-03T14:54:57Z</dcterms:modified>
</cp:coreProperties>
</file>